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143500" type="screen16x9"/>
  <p:notesSz cx="6858000" cy="9144000"/>
  <p:embeddedFontLst>
    <p:embeddedFont>
      <p:font typeface="NanumMyeongjo ExtraBold" panose="02020603020101020101" pitchFamily="18" charset="-127"/>
      <p:bold r:id="rId31"/>
    </p:embeddedFont>
    <p:embeddedFont>
      <p:font typeface="Proxima Nova" panose="02000506030000020004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C5D9B6-5438-4F91-94DD-CC4CE55AA73E}">
  <a:tblStyle styleId="{EBC5D9B6-5438-4F91-94DD-CC4CE55AA7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65" d="100"/>
          <a:sy n="165" d="100"/>
        </p:scale>
        <p:origin x="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6" name="Google Shape;15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g11a7dab29e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5" name="Google Shape;1625;g11a7dab29e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11a7dab29e6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11a7dab29e6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g11edbee7b7a_0_3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5" name="Google Shape;1645;g11edbee7b7a_0_3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11edbee7b7a_0_4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4" name="Google Shape;1654;g11edbee7b7a_0_4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g11edbee7b7a_0_4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1" name="Google Shape;1661;g11edbee7b7a_0_4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g11edbee7b7a_0_4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8" name="Google Shape;1668;g11edbee7b7a_0_4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11edbee7b7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11edbee7b7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g11edbee7b7a_0_4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0" name="Google Shape;1680;g11edbee7b7a_0_4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11edbee7b7a_0_6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g11edbee7b7a_0_6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g11edbee7b7a_0_6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9" name="Google Shape;1699;g11edbee7b7a_0_6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11d803834b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11d803834b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11edbee7b7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11edbee7b7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g11edbee7b7a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8" name="Google Shape;1728;g11edbee7b7a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11edbee7b7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" name="Google Shape;1736;g11edbee7b7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11edbee7b7a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11edbee7b7a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11edbee7b7a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3" name="Google Shape;1753;g11edbee7b7a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11edbee7b7a_0_1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11edbee7b7a_0_1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g11edbee7b7a_0_1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0" name="Google Shape;1780;g11edbee7b7a_0_1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g11edbee7b7a_0_7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6" name="Google Shape;1786;g11edbee7b7a_0_7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g119a621263d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2" name="Google Shape;1792;g119a621263d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119a621263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3" name="Google Shape;1543;g119a621263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11d803834b3_0_1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11d803834b3_0_1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11d803834b3_0_1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7" name="Google Shape;1577;g11d803834b3_0_1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11d803834b3_0_1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11d803834b3_0_1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11d803834b3_0_1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11d803834b3_0_1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g11a7dab29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5" name="Google Shape;1605;g11a7dab29e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11a7dab29e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6" name="Google Shape;1616;g11a7dab29e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3671300"/>
            <a:ext cx="8430600" cy="9327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35919" y="918000"/>
            <a:ext cx="3975300" cy="23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0">
                <a:solidFill>
                  <a:srgbClr val="4F5773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051098" y="3969650"/>
            <a:ext cx="37896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4F577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1158394" y="539491"/>
            <a:ext cx="6691063" cy="152372"/>
            <a:chOff x="1121619" y="677041"/>
            <a:chExt cx="6691063" cy="152372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1121619" y="677041"/>
              <a:ext cx="3338263" cy="152372"/>
              <a:chOff x="2079825" y="470627"/>
              <a:chExt cx="3789605" cy="172973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2079825" y="470627"/>
                <a:ext cx="117840" cy="172973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6438" extrusionOk="0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w="9525" cap="flat" cmpd="sng">
                <a:solidFill>
                  <a:srgbClr val="4F57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" name="Google Shape;15;p2"/>
              <p:cNvSpPr/>
              <p:nvPr/>
            </p:nvSpPr>
            <p:spPr>
              <a:xfrm>
                <a:off x="2206438" y="470627"/>
                <a:ext cx="117840" cy="172973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6438" extrusionOk="0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w="9525" cap="flat" cmpd="sng">
                <a:solidFill>
                  <a:srgbClr val="4F57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6" name="Google Shape;16;p2"/>
              <p:cNvSpPr/>
              <p:nvPr/>
            </p:nvSpPr>
            <p:spPr>
              <a:xfrm>
                <a:off x="2333050" y="470627"/>
                <a:ext cx="117840" cy="172973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6438" extrusionOk="0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w="9525" cap="flat" cmpd="sng">
                <a:solidFill>
                  <a:srgbClr val="4F57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" name="Google Shape;17;p2"/>
              <p:cNvSpPr/>
              <p:nvPr/>
            </p:nvSpPr>
            <p:spPr>
              <a:xfrm>
                <a:off x="2459663" y="470627"/>
                <a:ext cx="117840" cy="172973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6438" extrusionOk="0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w="9525" cap="flat" cmpd="sng">
                <a:solidFill>
                  <a:srgbClr val="4F57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8" name="Google Shape;18;p2"/>
              <p:cNvSpPr/>
              <p:nvPr/>
            </p:nvSpPr>
            <p:spPr>
              <a:xfrm>
                <a:off x="2586275" y="470627"/>
                <a:ext cx="117840" cy="172973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6438" extrusionOk="0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w="9525" cap="flat" cmpd="sng">
                <a:solidFill>
                  <a:srgbClr val="4F57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9" name="Google Shape;19;p2"/>
              <p:cNvSpPr/>
              <p:nvPr/>
            </p:nvSpPr>
            <p:spPr>
              <a:xfrm>
                <a:off x="2712888" y="470627"/>
                <a:ext cx="117840" cy="172973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6438" extrusionOk="0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w="9525" cap="flat" cmpd="sng">
                <a:solidFill>
                  <a:srgbClr val="4F57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0" name="Google Shape;20;p2"/>
              <p:cNvSpPr/>
              <p:nvPr/>
            </p:nvSpPr>
            <p:spPr>
              <a:xfrm>
                <a:off x="2839500" y="470627"/>
                <a:ext cx="117840" cy="172973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6438" extrusionOk="0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w="9525" cap="flat" cmpd="sng">
                <a:solidFill>
                  <a:srgbClr val="4F57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1" name="Google Shape;21;p2"/>
              <p:cNvSpPr/>
              <p:nvPr/>
            </p:nvSpPr>
            <p:spPr>
              <a:xfrm>
                <a:off x="2966113" y="470627"/>
                <a:ext cx="117840" cy="172973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6438" extrusionOk="0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w="9525" cap="flat" cmpd="sng">
                <a:solidFill>
                  <a:srgbClr val="4F57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" name="Google Shape;22;p2"/>
              <p:cNvSpPr/>
              <p:nvPr/>
            </p:nvSpPr>
            <p:spPr>
              <a:xfrm>
                <a:off x="3092726" y="470627"/>
                <a:ext cx="117840" cy="172973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6438" extrusionOk="0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w="9525" cap="flat" cmpd="sng">
                <a:solidFill>
                  <a:srgbClr val="4F57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3" name="Google Shape;23;p2"/>
              <p:cNvSpPr/>
              <p:nvPr/>
            </p:nvSpPr>
            <p:spPr>
              <a:xfrm>
                <a:off x="3219338" y="470627"/>
                <a:ext cx="117840" cy="172973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6438" extrusionOk="0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w="9525" cap="flat" cmpd="sng">
                <a:solidFill>
                  <a:srgbClr val="4F57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" name="Google Shape;24;p2"/>
              <p:cNvSpPr/>
              <p:nvPr/>
            </p:nvSpPr>
            <p:spPr>
              <a:xfrm>
                <a:off x="3345951" y="470627"/>
                <a:ext cx="117840" cy="172973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6438" extrusionOk="0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w="9525" cap="flat" cmpd="sng">
                <a:solidFill>
                  <a:srgbClr val="4F57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" name="Google Shape;25;p2"/>
              <p:cNvSpPr/>
              <p:nvPr/>
            </p:nvSpPr>
            <p:spPr>
              <a:xfrm>
                <a:off x="3472563" y="470627"/>
                <a:ext cx="117840" cy="172973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6438" extrusionOk="0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w="9525" cap="flat" cmpd="sng">
                <a:solidFill>
                  <a:srgbClr val="4F57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6" name="Google Shape;26;p2"/>
              <p:cNvSpPr/>
              <p:nvPr/>
            </p:nvSpPr>
            <p:spPr>
              <a:xfrm>
                <a:off x="3599176" y="470627"/>
                <a:ext cx="117840" cy="172973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6438" extrusionOk="0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w="9525" cap="flat" cmpd="sng">
                <a:solidFill>
                  <a:srgbClr val="4F57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" name="Google Shape;27;p2"/>
              <p:cNvSpPr/>
              <p:nvPr/>
            </p:nvSpPr>
            <p:spPr>
              <a:xfrm>
                <a:off x="3725789" y="470627"/>
                <a:ext cx="117840" cy="172973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6438" extrusionOk="0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w="9525" cap="flat" cmpd="sng">
                <a:solidFill>
                  <a:srgbClr val="4F57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8" name="Google Shape;28;p2"/>
              <p:cNvSpPr/>
              <p:nvPr/>
            </p:nvSpPr>
            <p:spPr>
              <a:xfrm>
                <a:off x="3852401" y="470627"/>
                <a:ext cx="117840" cy="172973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6438" extrusionOk="0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w="9525" cap="flat" cmpd="sng">
                <a:solidFill>
                  <a:srgbClr val="4F57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9" name="Google Shape;29;p2"/>
              <p:cNvSpPr/>
              <p:nvPr/>
            </p:nvSpPr>
            <p:spPr>
              <a:xfrm>
                <a:off x="3979014" y="470627"/>
                <a:ext cx="117840" cy="172973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6438" extrusionOk="0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w="9525" cap="flat" cmpd="sng">
                <a:solidFill>
                  <a:srgbClr val="4F57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0" name="Google Shape;30;p2"/>
              <p:cNvSpPr/>
              <p:nvPr/>
            </p:nvSpPr>
            <p:spPr>
              <a:xfrm>
                <a:off x="4105626" y="470627"/>
                <a:ext cx="117840" cy="172973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6438" extrusionOk="0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w="9525" cap="flat" cmpd="sng">
                <a:solidFill>
                  <a:srgbClr val="4F57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1" name="Google Shape;31;p2"/>
              <p:cNvSpPr/>
              <p:nvPr/>
            </p:nvSpPr>
            <p:spPr>
              <a:xfrm>
                <a:off x="4232239" y="470627"/>
                <a:ext cx="117840" cy="172973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6438" extrusionOk="0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w="9525" cap="flat" cmpd="sng">
                <a:solidFill>
                  <a:srgbClr val="4F57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2" name="Google Shape;32;p2"/>
              <p:cNvSpPr/>
              <p:nvPr/>
            </p:nvSpPr>
            <p:spPr>
              <a:xfrm>
                <a:off x="4358851" y="470627"/>
                <a:ext cx="117840" cy="172973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6438" extrusionOk="0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w="9525" cap="flat" cmpd="sng">
                <a:solidFill>
                  <a:srgbClr val="4F57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3" name="Google Shape;33;p2"/>
              <p:cNvSpPr/>
              <p:nvPr/>
            </p:nvSpPr>
            <p:spPr>
              <a:xfrm>
                <a:off x="4485464" y="470627"/>
                <a:ext cx="117840" cy="172973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6438" extrusionOk="0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w="9525" cap="flat" cmpd="sng">
                <a:solidFill>
                  <a:srgbClr val="4F57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4" name="Google Shape;34;p2"/>
              <p:cNvSpPr/>
              <p:nvPr/>
            </p:nvSpPr>
            <p:spPr>
              <a:xfrm>
                <a:off x="4612077" y="470627"/>
                <a:ext cx="117840" cy="172973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6438" extrusionOk="0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w="9525" cap="flat" cmpd="sng">
                <a:solidFill>
                  <a:srgbClr val="4F57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5" name="Google Shape;35;p2"/>
              <p:cNvSpPr/>
              <p:nvPr/>
            </p:nvSpPr>
            <p:spPr>
              <a:xfrm>
                <a:off x="4738689" y="470627"/>
                <a:ext cx="117840" cy="172973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6438" extrusionOk="0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w="9525" cap="flat" cmpd="sng">
                <a:solidFill>
                  <a:srgbClr val="4F57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6" name="Google Shape;36;p2"/>
              <p:cNvSpPr/>
              <p:nvPr/>
            </p:nvSpPr>
            <p:spPr>
              <a:xfrm>
                <a:off x="4865302" y="470627"/>
                <a:ext cx="117840" cy="172973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6438" extrusionOk="0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w="9525" cap="flat" cmpd="sng">
                <a:solidFill>
                  <a:srgbClr val="4F57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7" name="Google Shape;37;p2"/>
              <p:cNvSpPr/>
              <p:nvPr/>
            </p:nvSpPr>
            <p:spPr>
              <a:xfrm>
                <a:off x="4991914" y="470627"/>
                <a:ext cx="117840" cy="172973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6438" extrusionOk="0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w="9525" cap="flat" cmpd="sng">
                <a:solidFill>
                  <a:srgbClr val="4F57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8" name="Google Shape;38;p2"/>
              <p:cNvSpPr/>
              <p:nvPr/>
            </p:nvSpPr>
            <p:spPr>
              <a:xfrm>
                <a:off x="5118527" y="470627"/>
                <a:ext cx="117840" cy="172973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6438" extrusionOk="0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w="9525" cap="flat" cmpd="sng">
                <a:solidFill>
                  <a:srgbClr val="4F57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" name="Google Shape;39;p2"/>
              <p:cNvSpPr/>
              <p:nvPr/>
            </p:nvSpPr>
            <p:spPr>
              <a:xfrm>
                <a:off x="5245139" y="470627"/>
                <a:ext cx="117840" cy="172973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6438" extrusionOk="0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w="9525" cap="flat" cmpd="sng">
                <a:solidFill>
                  <a:srgbClr val="4F57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0" name="Google Shape;40;p2"/>
              <p:cNvSpPr/>
              <p:nvPr/>
            </p:nvSpPr>
            <p:spPr>
              <a:xfrm>
                <a:off x="5371752" y="470627"/>
                <a:ext cx="117840" cy="172973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6438" extrusionOk="0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w="9525" cap="flat" cmpd="sng">
                <a:solidFill>
                  <a:srgbClr val="4F57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1" name="Google Shape;41;p2"/>
              <p:cNvSpPr/>
              <p:nvPr/>
            </p:nvSpPr>
            <p:spPr>
              <a:xfrm>
                <a:off x="5498365" y="470627"/>
                <a:ext cx="117840" cy="172973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6438" extrusionOk="0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w="9525" cap="flat" cmpd="sng">
                <a:solidFill>
                  <a:srgbClr val="4F57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2" name="Google Shape;42;p2"/>
              <p:cNvSpPr/>
              <p:nvPr/>
            </p:nvSpPr>
            <p:spPr>
              <a:xfrm>
                <a:off x="5624977" y="470627"/>
                <a:ext cx="117840" cy="172973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6438" extrusionOk="0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w="9525" cap="flat" cmpd="sng">
                <a:solidFill>
                  <a:srgbClr val="4F57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3" name="Google Shape;43;p2"/>
              <p:cNvSpPr/>
              <p:nvPr/>
            </p:nvSpPr>
            <p:spPr>
              <a:xfrm>
                <a:off x="5751590" y="470627"/>
                <a:ext cx="117840" cy="172973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6438" extrusionOk="0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w="9525" cap="flat" cmpd="sng">
                <a:solidFill>
                  <a:srgbClr val="4F57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4" name="Google Shape;44;p2"/>
            <p:cNvGrpSpPr/>
            <p:nvPr/>
          </p:nvGrpSpPr>
          <p:grpSpPr>
            <a:xfrm>
              <a:off x="4474419" y="677041"/>
              <a:ext cx="3338263" cy="152372"/>
              <a:chOff x="2079825" y="470627"/>
              <a:chExt cx="3789605" cy="172973"/>
            </a:xfrm>
          </p:grpSpPr>
          <p:sp>
            <p:nvSpPr>
              <p:cNvPr id="45" name="Google Shape;45;p2"/>
              <p:cNvSpPr/>
              <p:nvPr/>
            </p:nvSpPr>
            <p:spPr>
              <a:xfrm>
                <a:off x="2079825" y="470627"/>
                <a:ext cx="117840" cy="172973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6438" extrusionOk="0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w="9525" cap="flat" cmpd="sng">
                <a:solidFill>
                  <a:srgbClr val="4F57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6" name="Google Shape;46;p2"/>
              <p:cNvSpPr/>
              <p:nvPr/>
            </p:nvSpPr>
            <p:spPr>
              <a:xfrm>
                <a:off x="2206438" y="470627"/>
                <a:ext cx="117840" cy="172973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6438" extrusionOk="0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w="9525" cap="flat" cmpd="sng">
                <a:solidFill>
                  <a:srgbClr val="4F57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7" name="Google Shape;47;p2"/>
              <p:cNvSpPr/>
              <p:nvPr/>
            </p:nvSpPr>
            <p:spPr>
              <a:xfrm>
                <a:off x="2333050" y="470627"/>
                <a:ext cx="117840" cy="172973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6438" extrusionOk="0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w="9525" cap="flat" cmpd="sng">
                <a:solidFill>
                  <a:srgbClr val="4F57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" name="Google Shape;48;p2"/>
              <p:cNvSpPr/>
              <p:nvPr/>
            </p:nvSpPr>
            <p:spPr>
              <a:xfrm>
                <a:off x="2459663" y="470627"/>
                <a:ext cx="117840" cy="172973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6438" extrusionOk="0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w="9525" cap="flat" cmpd="sng">
                <a:solidFill>
                  <a:srgbClr val="4F57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" name="Google Shape;49;p2"/>
              <p:cNvSpPr/>
              <p:nvPr/>
            </p:nvSpPr>
            <p:spPr>
              <a:xfrm>
                <a:off x="2586275" y="470627"/>
                <a:ext cx="117840" cy="172973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6438" extrusionOk="0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w="9525" cap="flat" cmpd="sng">
                <a:solidFill>
                  <a:srgbClr val="4F57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0" name="Google Shape;50;p2"/>
              <p:cNvSpPr/>
              <p:nvPr/>
            </p:nvSpPr>
            <p:spPr>
              <a:xfrm>
                <a:off x="2712888" y="470627"/>
                <a:ext cx="117840" cy="172973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6438" extrusionOk="0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w="9525" cap="flat" cmpd="sng">
                <a:solidFill>
                  <a:srgbClr val="4F57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" name="Google Shape;51;p2"/>
              <p:cNvSpPr/>
              <p:nvPr/>
            </p:nvSpPr>
            <p:spPr>
              <a:xfrm>
                <a:off x="2839500" y="470627"/>
                <a:ext cx="117840" cy="172973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6438" extrusionOk="0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w="9525" cap="flat" cmpd="sng">
                <a:solidFill>
                  <a:srgbClr val="4F57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2" name="Google Shape;52;p2"/>
              <p:cNvSpPr/>
              <p:nvPr/>
            </p:nvSpPr>
            <p:spPr>
              <a:xfrm>
                <a:off x="2966113" y="470627"/>
                <a:ext cx="117840" cy="172973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6438" extrusionOk="0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w="9525" cap="flat" cmpd="sng">
                <a:solidFill>
                  <a:srgbClr val="4F57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3" name="Google Shape;53;p2"/>
              <p:cNvSpPr/>
              <p:nvPr/>
            </p:nvSpPr>
            <p:spPr>
              <a:xfrm>
                <a:off x="3092726" y="470627"/>
                <a:ext cx="117840" cy="172973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6438" extrusionOk="0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w="9525" cap="flat" cmpd="sng">
                <a:solidFill>
                  <a:srgbClr val="4F57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4" name="Google Shape;54;p2"/>
              <p:cNvSpPr/>
              <p:nvPr/>
            </p:nvSpPr>
            <p:spPr>
              <a:xfrm>
                <a:off x="3219338" y="470627"/>
                <a:ext cx="117840" cy="172973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6438" extrusionOk="0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w="9525" cap="flat" cmpd="sng">
                <a:solidFill>
                  <a:srgbClr val="4F57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5" name="Google Shape;55;p2"/>
              <p:cNvSpPr/>
              <p:nvPr/>
            </p:nvSpPr>
            <p:spPr>
              <a:xfrm>
                <a:off x="3345951" y="470627"/>
                <a:ext cx="117840" cy="172973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6438" extrusionOk="0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w="9525" cap="flat" cmpd="sng">
                <a:solidFill>
                  <a:srgbClr val="4F57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6" name="Google Shape;56;p2"/>
              <p:cNvSpPr/>
              <p:nvPr/>
            </p:nvSpPr>
            <p:spPr>
              <a:xfrm>
                <a:off x="3472563" y="470627"/>
                <a:ext cx="117840" cy="172973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6438" extrusionOk="0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w="9525" cap="flat" cmpd="sng">
                <a:solidFill>
                  <a:srgbClr val="4F57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7" name="Google Shape;57;p2"/>
              <p:cNvSpPr/>
              <p:nvPr/>
            </p:nvSpPr>
            <p:spPr>
              <a:xfrm>
                <a:off x="3599176" y="470627"/>
                <a:ext cx="117840" cy="172973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6438" extrusionOk="0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w="9525" cap="flat" cmpd="sng">
                <a:solidFill>
                  <a:srgbClr val="4F57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8" name="Google Shape;58;p2"/>
              <p:cNvSpPr/>
              <p:nvPr/>
            </p:nvSpPr>
            <p:spPr>
              <a:xfrm>
                <a:off x="3725789" y="470627"/>
                <a:ext cx="117840" cy="172973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6438" extrusionOk="0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w="9525" cap="flat" cmpd="sng">
                <a:solidFill>
                  <a:srgbClr val="4F57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9" name="Google Shape;59;p2"/>
              <p:cNvSpPr/>
              <p:nvPr/>
            </p:nvSpPr>
            <p:spPr>
              <a:xfrm>
                <a:off x="3852401" y="470627"/>
                <a:ext cx="117840" cy="172973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6438" extrusionOk="0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w="9525" cap="flat" cmpd="sng">
                <a:solidFill>
                  <a:srgbClr val="4F57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0" name="Google Shape;60;p2"/>
              <p:cNvSpPr/>
              <p:nvPr/>
            </p:nvSpPr>
            <p:spPr>
              <a:xfrm>
                <a:off x="3979014" y="470627"/>
                <a:ext cx="117840" cy="172973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6438" extrusionOk="0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w="9525" cap="flat" cmpd="sng">
                <a:solidFill>
                  <a:srgbClr val="4F57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1" name="Google Shape;61;p2"/>
              <p:cNvSpPr/>
              <p:nvPr/>
            </p:nvSpPr>
            <p:spPr>
              <a:xfrm>
                <a:off x="4105626" y="470627"/>
                <a:ext cx="117840" cy="172973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6438" extrusionOk="0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w="9525" cap="flat" cmpd="sng">
                <a:solidFill>
                  <a:srgbClr val="4F57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2" name="Google Shape;62;p2"/>
              <p:cNvSpPr/>
              <p:nvPr/>
            </p:nvSpPr>
            <p:spPr>
              <a:xfrm>
                <a:off x="4232239" y="470627"/>
                <a:ext cx="117840" cy="172973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6438" extrusionOk="0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w="9525" cap="flat" cmpd="sng">
                <a:solidFill>
                  <a:srgbClr val="4F57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3" name="Google Shape;63;p2"/>
              <p:cNvSpPr/>
              <p:nvPr/>
            </p:nvSpPr>
            <p:spPr>
              <a:xfrm>
                <a:off x="4358851" y="470627"/>
                <a:ext cx="117840" cy="172973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6438" extrusionOk="0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w="9525" cap="flat" cmpd="sng">
                <a:solidFill>
                  <a:srgbClr val="4F57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4" name="Google Shape;64;p2"/>
              <p:cNvSpPr/>
              <p:nvPr/>
            </p:nvSpPr>
            <p:spPr>
              <a:xfrm>
                <a:off x="4485464" y="470627"/>
                <a:ext cx="117840" cy="172973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6438" extrusionOk="0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w="9525" cap="flat" cmpd="sng">
                <a:solidFill>
                  <a:srgbClr val="4F57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5" name="Google Shape;65;p2"/>
              <p:cNvSpPr/>
              <p:nvPr/>
            </p:nvSpPr>
            <p:spPr>
              <a:xfrm>
                <a:off x="4612077" y="470627"/>
                <a:ext cx="117840" cy="172973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6438" extrusionOk="0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w="9525" cap="flat" cmpd="sng">
                <a:solidFill>
                  <a:srgbClr val="4F57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6" name="Google Shape;66;p2"/>
              <p:cNvSpPr/>
              <p:nvPr/>
            </p:nvSpPr>
            <p:spPr>
              <a:xfrm>
                <a:off x="4738689" y="470627"/>
                <a:ext cx="117840" cy="172973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6438" extrusionOk="0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w="9525" cap="flat" cmpd="sng">
                <a:solidFill>
                  <a:srgbClr val="4F57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7" name="Google Shape;67;p2"/>
              <p:cNvSpPr/>
              <p:nvPr/>
            </p:nvSpPr>
            <p:spPr>
              <a:xfrm>
                <a:off x="4865302" y="470627"/>
                <a:ext cx="117840" cy="172973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6438" extrusionOk="0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w="9525" cap="flat" cmpd="sng">
                <a:solidFill>
                  <a:srgbClr val="4F57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8" name="Google Shape;68;p2"/>
              <p:cNvSpPr/>
              <p:nvPr/>
            </p:nvSpPr>
            <p:spPr>
              <a:xfrm>
                <a:off x="4991914" y="470627"/>
                <a:ext cx="117840" cy="172973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6438" extrusionOk="0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w="9525" cap="flat" cmpd="sng">
                <a:solidFill>
                  <a:srgbClr val="4F57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9" name="Google Shape;69;p2"/>
              <p:cNvSpPr/>
              <p:nvPr/>
            </p:nvSpPr>
            <p:spPr>
              <a:xfrm>
                <a:off x="5118527" y="470627"/>
                <a:ext cx="117840" cy="172973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6438" extrusionOk="0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w="9525" cap="flat" cmpd="sng">
                <a:solidFill>
                  <a:srgbClr val="4F57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0" name="Google Shape;70;p2"/>
              <p:cNvSpPr/>
              <p:nvPr/>
            </p:nvSpPr>
            <p:spPr>
              <a:xfrm>
                <a:off x="5245139" y="470627"/>
                <a:ext cx="117840" cy="172973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6438" extrusionOk="0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w="9525" cap="flat" cmpd="sng">
                <a:solidFill>
                  <a:srgbClr val="4F57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" name="Google Shape;71;p2"/>
              <p:cNvSpPr/>
              <p:nvPr/>
            </p:nvSpPr>
            <p:spPr>
              <a:xfrm>
                <a:off x="5371752" y="470627"/>
                <a:ext cx="117840" cy="172973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6438" extrusionOk="0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w="9525" cap="flat" cmpd="sng">
                <a:solidFill>
                  <a:srgbClr val="4F57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2" name="Google Shape;72;p2"/>
              <p:cNvSpPr/>
              <p:nvPr/>
            </p:nvSpPr>
            <p:spPr>
              <a:xfrm>
                <a:off x="5498365" y="470627"/>
                <a:ext cx="117840" cy="172973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6438" extrusionOk="0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w="9525" cap="flat" cmpd="sng">
                <a:solidFill>
                  <a:srgbClr val="4F57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3" name="Google Shape;73;p2"/>
              <p:cNvSpPr/>
              <p:nvPr/>
            </p:nvSpPr>
            <p:spPr>
              <a:xfrm>
                <a:off x="5624977" y="470627"/>
                <a:ext cx="117840" cy="172973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6438" extrusionOk="0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w="9525" cap="flat" cmpd="sng">
                <a:solidFill>
                  <a:srgbClr val="4F57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4" name="Google Shape;74;p2"/>
              <p:cNvSpPr/>
              <p:nvPr/>
            </p:nvSpPr>
            <p:spPr>
              <a:xfrm>
                <a:off x="5751590" y="470627"/>
                <a:ext cx="117840" cy="172973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6438" extrusionOk="0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w="9525" cap="flat" cmpd="sng">
                <a:solidFill>
                  <a:srgbClr val="4F57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11"/>
          <p:cNvSpPr/>
          <p:nvPr/>
        </p:nvSpPr>
        <p:spPr>
          <a:xfrm>
            <a:off x="0" y="1221150"/>
            <a:ext cx="9144000" cy="27012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11"/>
          <p:cNvSpPr txBox="1">
            <a:spLocks noGrp="1"/>
          </p:cNvSpPr>
          <p:nvPr>
            <p:ph type="title" hasCustomPrompt="1"/>
          </p:nvPr>
        </p:nvSpPr>
        <p:spPr>
          <a:xfrm>
            <a:off x="908850" y="1579088"/>
            <a:ext cx="7326300" cy="15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67" name="Google Shape;567;p11"/>
          <p:cNvSpPr txBox="1">
            <a:spLocks noGrp="1"/>
          </p:cNvSpPr>
          <p:nvPr>
            <p:ph type="subTitle" idx="1"/>
          </p:nvPr>
        </p:nvSpPr>
        <p:spPr>
          <a:xfrm>
            <a:off x="2201250" y="3214000"/>
            <a:ext cx="4741500" cy="3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68" name="Google Shape;568;p11"/>
          <p:cNvGrpSpPr/>
          <p:nvPr/>
        </p:nvGrpSpPr>
        <p:grpSpPr>
          <a:xfrm>
            <a:off x="637039" y="20714"/>
            <a:ext cx="152371" cy="4899729"/>
            <a:chOff x="637039" y="20714"/>
            <a:chExt cx="152371" cy="4899729"/>
          </a:xfrm>
        </p:grpSpPr>
        <p:sp>
          <p:nvSpPr>
            <p:cNvPr id="569" name="Google Shape;569;p11"/>
            <p:cNvSpPr/>
            <p:nvPr/>
          </p:nvSpPr>
          <p:spPr>
            <a:xfrm rot="-5400000">
              <a:off x="661319" y="4792351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70" name="Google Shape;570;p11"/>
            <p:cNvSpPr/>
            <p:nvPr/>
          </p:nvSpPr>
          <p:spPr>
            <a:xfrm rot="-5400000">
              <a:off x="661319" y="4680818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71" name="Google Shape;571;p11"/>
            <p:cNvSpPr/>
            <p:nvPr/>
          </p:nvSpPr>
          <p:spPr>
            <a:xfrm rot="-5400000">
              <a:off x="661319" y="4569285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72" name="Google Shape;572;p11"/>
            <p:cNvSpPr/>
            <p:nvPr/>
          </p:nvSpPr>
          <p:spPr>
            <a:xfrm rot="-5400000">
              <a:off x="661319" y="4457752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73" name="Google Shape;573;p11"/>
            <p:cNvSpPr/>
            <p:nvPr/>
          </p:nvSpPr>
          <p:spPr>
            <a:xfrm rot="-5400000">
              <a:off x="661319" y="4346219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74" name="Google Shape;574;p11"/>
            <p:cNvSpPr/>
            <p:nvPr/>
          </p:nvSpPr>
          <p:spPr>
            <a:xfrm rot="-5400000">
              <a:off x="661319" y="4234686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75" name="Google Shape;575;p11"/>
            <p:cNvSpPr/>
            <p:nvPr/>
          </p:nvSpPr>
          <p:spPr>
            <a:xfrm rot="-5400000">
              <a:off x="661319" y="4123153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76" name="Google Shape;576;p11"/>
            <p:cNvSpPr/>
            <p:nvPr/>
          </p:nvSpPr>
          <p:spPr>
            <a:xfrm rot="-5400000">
              <a:off x="661319" y="401162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77" name="Google Shape;577;p11"/>
            <p:cNvSpPr/>
            <p:nvPr/>
          </p:nvSpPr>
          <p:spPr>
            <a:xfrm rot="-5400000">
              <a:off x="661319" y="3900087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78" name="Google Shape;578;p11"/>
            <p:cNvSpPr/>
            <p:nvPr/>
          </p:nvSpPr>
          <p:spPr>
            <a:xfrm rot="-5400000">
              <a:off x="661319" y="378855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79" name="Google Shape;579;p11"/>
            <p:cNvSpPr/>
            <p:nvPr/>
          </p:nvSpPr>
          <p:spPr>
            <a:xfrm rot="-5400000">
              <a:off x="661319" y="3677021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80" name="Google Shape;580;p11"/>
            <p:cNvSpPr/>
            <p:nvPr/>
          </p:nvSpPr>
          <p:spPr>
            <a:xfrm rot="-5400000">
              <a:off x="661319" y="3565488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81" name="Google Shape;581;p11"/>
            <p:cNvSpPr/>
            <p:nvPr/>
          </p:nvSpPr>
          <p:spPr>
            <a:xfrm rot="-5400000">
              <a:off x="661319" y="3453955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82" name="Google Shape;582;p11"/>
            <p:cNvSpPr/>
            <p:nvPr/>
          </p:nvSpPr>
          <p:spPr>
            <a:xfrm rot="-5400000">
              <a:off x="661319" y="3342422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83" name="Google Shape;583;p11"/>
            <p:cNvSpPr/>
            <p:nvPr/>
          </p:nvSpPr>
          <p:spPr>
            <a:xfrm rot="-5400000">
              <a:off x="661319" y="3230889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84" name="Google Shape;584;p11"/>
            <p:cNvSpPr/>
            <p:nvPr/>
          </p:nvSpPr>
          <p:spPr>
            <a:xfrm rot="-5400000">
              <a:off x="661319" y="3119356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85" name="Google Shape;585;p11"/>
            <p:cNvSpPr/>
            <p:nvPr/>
          </p:nvSpPr>
          <p:spPr>
            <a:xfrm rot="-5400000">
              <a:off x="661319" y="3007823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86" name="Google Shape;586;p11"/>
            <p:cNvSpPr/>
            <p:nvPr/>
          </p:nvSpPr>
          <p:spPr>
            <a:xfrm rot="-5400000">
              <a:off x="661319" y="289629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87" name="Google Shape;587;p11"/>
            <p:cNvSpPr/>
            <p:nvPr/>
          </p:nvSpPr>
          <p:spPr>
            <a:xfrm rot="-5400000">
              <a:off x="661319" y="2784757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88" name="Google Shape;588;p11"/>
            <p:cNvSpPr/>
            <p:nvPr/>
          </p:nvSpPr>
          <p:spPr>
            <a:xfrm rot="-5400000">
              <a:off x="661319" y="267322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89" name="Google Shape;589;p11"/>
            <p:cNvSpPr/>
            <p:nvPr/>
          </p:nvSpPr>
          <p:spPr>
            <a:xfrm rot="-5400000">
              <a:off x="661319" y="2561691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0" name="Google Shape;590;p11"/>
            <p:cNvSpPr/>
            <p:nvPr/>
          </p:nvSpPr>
          <p:spPr>
            <a:xfrm rot="-5400000">
              <a:off x="661319" y="2450158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1" name="Google Shape;591;p11"/>
            <p:cNvSpPr/>
            <p:nvPr/>
          </p:nvSpPr>
          <p:spPr>
            <a:xfrm rot="-5400000">
              <a:off x="661319" y="2338625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2" name="Google Shape;592;p11"/>
            <p:cNvSpPr/>
            <p:nvPr/>
          </p:nvSpPr>
          <p:spPr>
            <a:xfrm rot="-5400000">
              <a:off x="661319" y="2227092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3" name="Google Shape;593;p11"/>
            <p:cNvSpPr/>
            <p:nvPr/>
          </p:nvSpPr>
          <p:spPr>
            <a:xfrm rot="-5400000">
              <a:off x="661319" y="2115559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4" name="Google Shape;594;p11"/>
            <p:cNvSpPr/>
            <p:nvPr/>
          </p:nvSpPr>
          <p:spPr>
            <a:xfrm rot="-5400000">
              <a:off x="661319" y="2004026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5" name="Google Shape;595;p11"/>
            <p:cNvSpPr/>
            <p:nvPr/>
          </p:nvSpPr>
          <p:spPr>
            <a:xfrm rot="-5400000">
              <a:off x="661319" y="1892493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6" name="Google Shape;596;p11"/>
            <p:cNvSpPr/>
            <p:nvPr/>
          </p:nvSpPr>
          <p:spPr>
            <a:xfrm rot="-5400000">
              <a:off x="661319" y="178096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7" name="Google Shape;597;p11"/>
            <p:cNvSpPr/>
            <p:nvPr/>
          </p:nvSpPr>
          <p:spPr>
            <a:xfrm rot="-5400000">
              <a:off x="661319" y="1669429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8" name="Google Shape;598;p11"/>
            <p:cNvSpPr/>
            <p:nvPr/>
          </p:nvSpPr>
          <p:spPr>
            <a:xfrm rot="-5400000">
              <a:off x="661319" y="1557896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9" name="Google Shape;599;p11"/>
            <p:cNvSpPr/>
            <p:nvPr/>
          </p:nvSpPr>
          <p:spPr>
            <a:xfrm rot="-5400000">
              <a:off x="661319" y="1446363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00" name="Google Shape;600;p11"/>
            <p:cNvSpPr/>
            <p:nvPr/>
          </p:nvSpPr>
          <p:spPr>
            <a:xfrm rot="-5400000">
              <a:off x="661319" y="13348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01" name="Google Shape;601;p11"/>
            <p:cNvSpPr/>
            <p:nvPr/>
          </p:nvSpPr>
          <p:spPr>
            <a:xfrm rot="-5400000">
              <a:off x="661319" y="1223297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02" name="Google Shape;602;p11"/>
            <p:cNvSpPr/>
            <p:nvPr/>
          </p:nvSpPr>
          <p:spPr>
            <a:xfrm rot="-5400000">
              <a:off x="661319" y="111176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03" name="Google Shape;603;p11"/>
            <p:cNvSpPr/>
            <p:nvPr/>
          </p:nvSpPr>
          <p:spPr>
            <a:xfrm rot="-5400000">
              <a:off x="661319" y="1000231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04" name="Google Shape;604;p11"/>
            <p:cNvSpPr/>
            <p:nvPr/>
          </p:nvSpPr>
          <p:spPr>
            <a:xfrm rot="-5400000">
              <a:off x="661319" y="888698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05" name="Google Shape;605;p11"/>
            <p:cNvSpPr/>
            <p:nvPr/>
          </p:nvSpPr>
          <p:spPr>
            <a:xfrm rot="-5400000">
              <a:off x="661319" y="777165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06" name="Google Shape;606;p11"/>
            <p:cNvSpPr/>
            <p:nvPr/>
          </p:nvSpPr>
          <p:spPr>
            <a:xfrm rot="-5400000">
              <a:off x="661319" y="665632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07" name="Google Shape;607;p11"/>
            <p:cNvSpPr/>
            <p:nvPr/>
          </p:nvSpPr>
          <p:spPr>
            <a:xfrm rot="-5400000">
              <a:off x="661319" y="554099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08" name="Google Shape;608;p11"/>
            <p:cNvSpPr/>
            <p:nvPr/>
          </p:nvSpPr>
          <p:spPr>
            <a:xfrm rot="-5400000">
              <a:off x="661319" y="442566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09" name="Google Shape;609;p11"/>
            <p:cNvSpPr/>
            <p:nvPr/>
          </p:nvSpPr>
          <p:spPr>
            <a:xfrm rot="-5400000">
              <a:off x="661319" y="331033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10" name="Google Shape;610;p11"/>
            <p:cNvSpPr/>
            <p:nvPr/>
          </p:nvSpPr>
          <p:spPr>
            <a:xfrm rot="-5400000">
              <a:off x="661319" y="21950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11" name="Google Shape;611;p11"/>
            <p:cNvSpPr/>
            <p:nvPr/>
          </p:nvSpPr>
          <p:spPr>
            <a:xfrm rot="-5400000">
              <a:off x="661319" y="107967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12" name="Google Shape;612;p11"/>
            <p:cNvSpPr/>
            <p:nvPr/>
          </p:nvSpPr>
          <p:spPr>
            <a:xfrm rot="-5400000">
              <a:off x="661319" y="-3566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613" name="Google Shape;613;p11"/>
          <p:cNvGrpSpPr/>
          <p:nvPr/>
        </p:nvGrpSpPr>
        <p:grpSpPr>
          <a:xfrm rot="10800000">
            <a:off x="8354589" y="20714"/>
            <a:ext cx="152371" cy="4899729"/>
            <a:chOff x="637039" y="20714"/>
            <a:chExt cx="152371" cy="4899729"/>
          </a:xfrm>
        </p:grpSpPr>
        <p:sp>
          <p:nvSpPr>
            <p:cNvPr id="614" name="Google Shape;614;p11"/>
            <p:cNvSpPr/>
            <p:nvPr/>
          </p:nvSpPr>
          <p:spPr>
            <a:xfrm rot="-5400000">
              <a:off x="661319" y="4792351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15" name="Google Shape;615;p11"/>
            <p:cNvSpPr/>
            <p:nvPr/>
          </p:nvSpPr>
          <p:spPr>
            <a:xfrm rot="-5400000">
              <a:off x="661319" y="4680818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16" name="Google Shape;616;p11"/>
            <p:cNvSpPr/>
            <p:nvPr/>
          </p:nvSpPr>
          <p:spPr>
            <a:xfrm rot="-5400000">
              <a:off x="661319" y="4569285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17" name="Google Shape;617;p11"/>
            <p:cNvSpPr/>
            <p:nvPr/>
          </p:nvSpPr>
          <p:spPr>
            <a:xfrm rot="-5400000">
              <a:off x="661319" y="4457752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18" name="Google Shape;618;p11"/>
            <p:cNvSpPr/>
            <p:nvPr/>
          </p:nvSpPr>
          <p:spPr>
            <a:xfrm rot="-5400000">
              <a:off x="661319" y="4346219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19" name="Google Shape;619;p11"/>
            <p:cNvSpPr/>
            <p:nvPr/>
          </p:nvSpPr>
          <p:spPr>
            <a:xfrm rot="-5400000">
              <a:off x="661319" y="4234686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0" name="Google Shape;620;p11"/>
            <p:cNvSpPr/>
            <p:nvPr/>
          </p:nvSpPr>
          <p:spPr>
            <a:xfrm rot="-5400000">
              <a:off x="661319" y="4123153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1" name="Google Shape;621;p11"/>
            <p:cNvSpPr/>
            <p:nvPr/>
          </p:nvSpPr>
          <p:spPr>
            <a:xfrm rot="-5400000">
              <a:off x="661319" y="401162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2" name="Google Shape;622;p11"/>
            <p:cNvSpPr/>
            <p:nvPr/>
          </p:nvSpPr>
          <p:spPr>
            <a:xfrm rot="-5400000">
              <a:off x="661319" y="3900087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3" name="Google Shape;623;p11"/>
            <p:cNvSpPr/>
            <p:nvPr/>
          </p:nvSpPr>
          <p:spPr>
            <a:xfrm rot="-5400000">
              <a:off x="661319" y="378855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4" name="Google Shape;624;p11"/>
            <p:cNvSpPr/>
            <p:nvPr/>
          </p:nvSpPr>
          <p:spPr>
            <a:xfrm rot="-5400000">
              <a:off x="661319" y="3677021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5" name="Google Shape;625;p11"/>
            <p:cNvSpPr/>
            <p:nvPr/>
          </p:nvSpPr>
          <p:spPr>
            <a:xfrm rot="-5400000">
              <a:off x="661319" y="3565488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6" name="Google Shape;626;p11"/>
            <p:cNvSpPr/>
            <p:nvPr/>
          </p:nvSpPr>
          <p:spPr>
            <a:xfrm rot="-5400000">
              <a:off x="661319" y="3453955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7" name="Google Shape;627;p11"/>
            <p:cNvSpPr/>
            <p:nvPr/>
          </p:nvSpPr>
          <p:spPr>
            <a:xfrm rot="-5400000">
              <a:off x="661319" y="3342422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8" name="Google Shape;628;p11"/>
            <p:cNvSpPr/>
            <p:nvPr/>
          </p:nvSpPr>
          <p:spPr>
            <a:xfrm rot="-5400000">
              <a:off x="661319" y="3230889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9" name="Google Shape;629;p11"/>
            <p:cNvSpPr/>
            <p:nvPr/>
          </p:nvSpPr>
          <p:spPr>
            <a:xfrm rot="-5400000">
              <a:off x="661319" y="3119356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30" name="Google Shape;630;p11"/>
            <p:cNvSpPr/>
            <p:nvPr/>
          </p:nvSpPr>
          <p:spPr>
            <a:xfrm rot="-5400000">
              <a:off x="661319" y="3007823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31" name="Google Shape;631;p11"/>
            <p:cNvSpPr/>
            <p:nvPr/>
          </p:nvSpPr>
          <p:spPr>
            <a:xfrm rot="-5400000">
              <a:off x="661319" y="289629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32" name="Google Shape;632;p11"/>
            <p:cNvSpPr/>
            <p:nvPr/>
          </p:nvSpPr>
          <p:spPr>
            <a:xfrm rot="-5400000">
              <a:off x="661319" y="2784757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33" name="Google Shape;633;p11"/>
            <p:cNvSpPr/>
            <p:nvPr/>
          </p:nvSpPr>
          <p:spPr>
            <a:xfrm rot="-5400000">
              <a:off x="661319" y="267322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34" name="Google Shape;634;p11"/>
            <p:cNvSpPr/>
            <p:nvPr/>
          </p:nvSpPr>
          <p:spPr>
            <a:xfrm rot="-5400000">
              <a:off x="661319" y="2561691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35" name="Google Shape;635;p11"/>
            <p:cNvSpPr/>
            <p:nvPr/>
          </p:nvSpPr>
          <p:spPr>
            <a:xfrm rot="-5400000">
              <a:off x="661319" y="2450158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36" name="Google Shape;636;p11"/>
            <p:cNvSpPr/>
            <p:nvPr/>
          </p:nvSpPr>
          <p:spPr>
            <a:xfrm rot="-5400000">
              <a:off x="661319" y="2338625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37" name="Google Shape;637;p11"/>
            <p:cNvSpPr/>
            <p:nvPr/>
          </p:nvSpPr>
          <p:spPr>
            <a:xfrm rot="-5400000">
              <a:off x="661319" y="2227092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38" name="Google Shape;638;p11"/>
            <p:cNvSpPr/>
            <p:nvPr/>
          </p:nvSpPr>
          <p:spPr>
            <a:xfrm rot="-5400000">
              <a:off x="661319" y="2115559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39" name="Google Shape;639;p11"/>
            <p:cNvSpPr/>
            <p:nvPr/>
          </p:nvSpPr>
          <p:spPr>
            <a:xfrm rot="-5400000">
              <a:off x="661319" y="2004026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40" name="Google Shape;640;p11"/>
            <p:cNvSpPr/>
            <p:nvPr/>
          </p:nvSpPr>
          <p:spPr>
            <a:xfrm rot="-5400000">
              <a:off x="661319" y="1892493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41" name="Google Shape;641;p11"/>
            <p:cNvSpPr/>
            <p:nvPr/>
          </p:nvSpPr>
          <p:spPr>
            <a:xfrm rot="-5400000">
              <a:off x="661319" y="178096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42" name="Google Shape;642;p11"/>
            <p:cNvSpPr/>
            <p:nvPr/>
          </p:nvSpPr>
          <p:spPr>
            <a:xfrm rot="-5400000">
              <a:off x="661319" y="1669429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43" name="Google Shape;643;p11"/>
            <p:cNvSpPr/>
            <p:nvPr/>
          </p:nvSpPr>
          <p:spPr>
            <a:xfrm rot="-5400000">
              <a:off x="661319" y="1557896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44" name="Google Shape;644;p11"/>
            <p:cNvSpPr/>
            <p:nvPr/>
          </p:nvSpPr>
          <p:spPr>
            <a:xfrm rot="-5400000">
              <a:off x="661319" y="1446363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45" name="Google Shape;645;p11"/>
            <p:cNvSpPr/>
            <p:nvPr/>
          </p:nvSpPr>
          <p:spPr>
            <a:xfrm rot="-5400000">
              <a:off x="661319" y="13348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46" name="Google Shape;646;p11"/>
            <p:cNvSpPr/>
            <p:nvPr/>
          </p:nvSpPr>
          <p:spPr>
            <a:xfrm rot="-5400000">
              <a:off x="661319" y="1223297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47" name="Google Shape;647;p11"/>
            <p:cNvSpPr/>
            <p:nvPr/>
          </p:nvSpPr>
          <p:spPr>
            <a:xfrm rot="-5400000">
              <a:off x="661319" y="111176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48" name="Google Shape;648;p11"/>
            <p:cNvSpPr/>
            <p:nvPr/>
          </p:nvSpPr>
          <p:spPr>
            <a:xfrm rot="-5400000">
              <a:off x="661319" y="1000231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49" name="Google Shape;649;p11"/>
            <p:cNvSpPr/>
            <p:nvPr/>
          </p:nvSpPr>
          <p:spPr>
            <a:xfrm rot="-5400000">
              <a:off x="661319" y="888698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50" name="Google Shape;650;p11"/>
            <p:cNvSpPr/>
            <p:nvPr/>
          </p:nvSpPr>
          <p:spPr>
            <a:xfrm rot="-5400000">
              <a:off x="661319" y="777165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51" name="Google Shape;651;p11"/>
            <p:cNvSpPr/>
            <p:nvPr/>
          </p:nvSpPr>
          <p:spPr>
            <a:xfrm rot="-5400000">
              <a:off x="661319" y="665632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52" name="Google Shape;652;p11"/>
            <p:cNvSpPr/>
            <p:nvPr/>
          </p:nvSpPr>
          <p:spPr>
            <a:xfrm rot="-5400000">
              <a:off x="661319" y="554099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53" name="Google Shape;653;p11"/>
            <p:cNvSpPr/>
            <p:nvPr/>
          </p:nvSpPr>
          <p:spPr>
            <a:xfrm rot="-5400000">
              <a:off x="661319" y="442566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54" name="Google Shape;654;p11"/>
            <p:cNvSpPr/>
            <p:nvPr/>
          </p:nvSpPr>
          <p:spPr>
            <a:xfrm rot="-5400000">
              <a:off x="661319" y="331033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55" name="Google Shape;655;p11"/>
            <p:cNvSpPr/>
            <p:nvPr/>
          </p:nvSpPr>
          <p:spPr>
            <a:xfrm rot="-5400000">
              <a:off x="661319" y="21950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56" name="Google Shape;656;p11"/>
            <p:cNvSpPr/>
            <p:nvPr/>
          </p:nvSpPr>
          <p:spPr>
            <a:xfrm rot="-5400000">
              <a:off x="661319" y="107967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57" name="Google Shape;657;p11"/>
            <p:cNvSpPr/>
            <p:nvPr/>
          </p:nvSpPr>
          <p:spPr>
            <a:xfrm rot="-5400000">
              <a:off x="661319" y="-3566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3"/>
          <p:cNvSpPr txBox="1">
            <a:spLocks noGrp="1"/>
          </p:cNvSpPr>
          <p:nvPr>
            <p:ph type="title"/>
          </p:nvPr>
        </p:nvSpPr>
        <p:spPr>
          <a:xfrm>
            <a:off x="4874767" y="660534"/>
            <a:ext cx="2404500" cy="3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000"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61" name="Google Shape;661;p13"/>
          <p:cNvSpPr txBox="1">
            <a:spLocks noGrp="1"/>
          </p:cNvSpPr>
          <p:nvPr>
            <p:ph type="subTitle" idx="1"/>
          </p:nvPr>
        </p:nvSpPr>
        <p:spPr>
          <a:xfrm>
            <a:off x="4873011" y="993707"/>
            <a:ext cx="2404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4F577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13"/>
          <p:cNvSpPr txBox="1">
            <a:spLocks noGrp="1"/>
          </p:cNvSpPr>
          <p:nvPr>
            <p:ph type="title" idx="2" hasCustomPrompt="1"/>
          </p:nvPr>
        </p:nvSpPr>
        <p:spPr>
          <a:xfrm>
            <a:off x="4100002" y="594253"/>
            <a:ext cx="6510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2400">
                <a:solidFill>
                  <a:srgbClr val="D0E0E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663" name="Google Shape;663;p13"/>
          <p:cNvSpPr txBox="1">
            <a:spLocks noGrp="1"/>
          </p:cNvSpPr>
          <p:nvPr>
            <p:ph type="title" idx="3"/>
          </p:nvPr>
        </p:nvSpPr>
        <p:spPr>
          <a:xfrm>
            <a:off x="4874767" y="1686585"/>
            <a:ext cx="2404500" cy="3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64" name="Google Shape;664;p13"/>
          <p:cNvSpPr txBox="1">
            <a:spLocks noGrp="1"/>
          </p:cNvSpPr>
          <p:nvPr>
            <p:ph type="subTitle" idx="4"/>
          </p:nvPr>
        </p:nvSpPr>
        <p:spPr>
          <a:xfrm>
            <a:off x="4873011" y="2019764"/>
            <a:ext cx="2404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4F577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13"/>
          <p:cNvSpPr txBox="1">
            <a:spLocks noGrp="1"/>
          </p:cNvSpPr>
          <p:nvPr>
            <p:ph type="title" idx="5" hasCustomPrompt="1"/>
          </p:nvPr>
        </p:nvSpPr>
        <p:spPr>
          <a:xfrm>
            <a:off x="4099406" y="1619714"/>
            <a:ext cx="6510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2400">
                <a:solidFill>
                  <a:srgbClr val="D0E0E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666" name="Google Shape;666;p13"/>
          <p:cNvSpPr txBox="1">
            <a:spLocks noGrp="1"/>
          </p:cNvSpPr>
          <p:nvPr>
            <p:ph type="title" idx="6"/>
          </p:nvPr>
        </p:nvSpPr>
        <p:spPr>
          <a:xfrm>
            <a:off x="4881316" y="2712419"/>
            <a:ext cx="2404500" cy="3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67" name="Google Shape;667;p13"/>
          <p:cNvSpPr txBox="1">
            <a:spLocks noGrp="1"/>
          </p:cNvSpPr>
          <p:nvPr>
            <p:ph type="subTitle" idx="7"/>
          </p:nvPr>
        </p:nvSpPr>
        <p:spPr>
          <a:xfrm>
            <a:off x="4873011" y="3045598"/>
            <a:ext cx="2404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4F577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8" name="Google Shape;668;p13"/>
          <p:cNvSpPr txBox="1">
            <a:spLocks noGrp="1"/>
          </p:cNvSpPr>
          <p:nvPr>
            <p:ph type="title" idx="8" hasCustomPrompt="1"/>
          </p:nvPr>
        </p:nvSpPr>
        <p:spPr>
          <a:xfrm>
            <a:off x="4093453" y="2637809"/>
            <a:ext cx="6510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2400">
                <a:solidFill>
                  <a:srgbClr val="D0E0E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669" name="Google Shape;669;p13"/>
          <p:cNvSpPr txBox="1">
            <a:spLocks noGrp="1"/>
          </p:cNvSpPr>
          <p:nvPr>
            <p:ph type="title" idx="9"/>
          </p:nvPr>
        </p:nvSpPr>
        <p:spPr>
          <a:xfrm>
            <a:off x="4883695" y="3737914"/>
            <a:ext cx="2404500" cy="3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70" name="Google Shape;670;p13"/>
          <p:cNvSpPr txBox="1">
            <a:spLocks noGrp="1"/>
          </p:cNvSpPr>
          <p:nvPr>
            <p:ph type="subTitle" idx="13"/>
          </p:nvPr>
        </p:nvSpPr>
        <p:spPr>
          <a:xfrm>
            <a:off x="4873011" y="4071059"/>
            <a:ext cx="2404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4F577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13"/>
          <p:cNvSpPr txBox="1">
            <a:spLocks noGrp="1"/>
          </p:cNvSpPr>
          <p:nvPr>
            <p:ph type="title" idx="14" hasCustomPrompt="1"/>
          </p:nvPr>
        </p:nvSpPr>
        <p:spPr>
          <a:xfrm>
            <a:off x="4182064" y="3717770"/>
            <a:ext cx="554700" cy="3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2400">
                <a:solidFill>
                  <a:srgbClr val="D0E0E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672" name="Google Shape;672;p13"/>
          <p:cNvSpPr/>
          <p:nvPr/>
        </p:nvSpPr>
        <p:spPr>
          <a:xfrm>
            <a:off x="8116725" y="272100"/>
            <a:ext cx="1027200" cy="45993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4"/>
          <p:cNvSpPr/>
          <p:nvPr/>
        </p:nvSpPr>
        <p:spPr>
          <a:xfrm>
            <a:off x="0" y="0"/>
            <a:ext cx="2850000" cy="1181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5" name="Google Shape;675;p14"/>
          <p:cNvGrpSpPr/>
          <p:nvPr/>
        </p:nvGrpSpPr>
        <p:grpSpPr>
          <a:xfrm>
            <a:off x="5805744" y="702404"/>
            <a:ext cx="3338263" cy="152372"/>
            <a:chOff x="2079825" y="470627"/>
            <a:chExt cx="3789605" cy="172973"/>
          </a:xfrm>
        </p:grpSpPr>
        <p:sp>
          <p:nvSpPr>
            <p:cNvPr id="676" name="Google Shape;676;p14"/>
            <p:cNvSpPr/>
            <p:nvPr/>
          </p:nvSpPr>
          <p:spPr>
            <a:xfrm>
              <a:off x="207982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77" name="Google Shape;677;p14"/>
            <p:cNvSpPr/>
            <p:nvPr/>
          </p:nvSpPr>
          <p:spPr>
            <a:xfrm>
              <a:off x="220643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78" name="Google Shape;678;p14"/>
            <p:cNvSpPr/>
            <p:nvPr/>
          </p:nvSpPr>
          <p:spPr>
            <a:xfrm>
              <a:off x="233305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79" name="Google Shape;679;p14"/>
            <p:cNvSpPr/>
            <p:nvPr/>
          </p:nvSpPr>
          <p:spPr>
            <a:xfrm>
              <a:off x="245966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80" name="Google Shape;680;p14"/>
            <p:cNvSpPr/>
            <p:nvPr/>
          </p:nvSpPr>
          <p:spPr>
            <a:xfrm>
              <a:off x="258627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81" name="Google Shape;681;p14"/>
            <p:cNvSpPr/>
            <p:nvPr/>
          </p:nvSpPr>
          <p:spPr>
            <a:xfrm>
              <a:off x="271288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82" name="Google Shape;682;p14"/>
            <p:cNvSpPr/>
            <p:nvPr/>
          </p:nvSpPr>
          <p:spPr>
            <a:xfrm>
              <a:off x="283950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83" name="Google Shape;683;p14"/>
            <p:cNvSpPr/>
            <p:nvPr/>
          </p:nvSpPr>
          <p:spPr>
            <a:xfrm>
              <a:off x="296611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84" name="Google Shape;684;p14"/>
            <p:cNvSpPr/>
            <p:nvPr/>
          </p:nvSpPr>
          <p:spPr>
            <a:xfrm>
              <a:off x="309272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85" name="Google Shape;685;p14"/>
            <p:cNvSpPr/>
            <p:nvPr/>
          </p:nvSpPr>
          <p:spPr>
            <a:xfrm>
              <a:off x="321933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86" name="Google Shape;686;p14"/>
            <p:cNvSpPr/>
            <p:nvPr/>
          </p:nvSpPr>
          <p:spPr>
            <a:xfrm>
              <a:off x="334595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87" name="Google Shape;687;p14"/>
            <p:cNvSpPr/>
            <p:nvPr/>
          </p:nvSpPr>
          <p:spPr>
            <a:xfrm>
              <a:off x="347256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88" name="Google Shape;688;p14"/>
            <p:cNvSpPr/>
            <p:nvPr/>
          </p:nvSpPr>
          <p:spPr>
            <a:xfrm>
              <a:off x="359917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89" name="Google Shape;689;p14"/>
            <p:cNvSpPr/>
            <p:nvPr/>
          </p:nvSpPr>
          <p:spPr>
            <a:xfrm>
              <a:off x="372578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90" name="Google Shape;690;p14"/>
            <p:cNvSpPr/>
            <p:nvPr/>
          </p:nvSpPr>
          <p:spPr>
            <a:xfrm>
              <a:off x="385240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91" name="Google Shape;691;p14"/>
            <p:cNvSpPr/>
            <p:nvPr/>
          </p:nvSpPr>
          <p:spPr>
            <a:xfrm>
              <a:off x="397901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92" name="Google Shape;692;p14"/>
            <p:cNvSpPr/>
            <p:nvPr/>
          </p:nvSpPr>
          <p:spPr>
            <a:xfrm>
              <a:off x="410562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93" name="Google Shape;693;p14"/>
            <p:cNvSpPr/>
            <p:nvPr/>
          </p:nvSpPr>
          <p:spPr>
            <a:xfrm>
              <a:off x="423223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94" name="Google Shape;694;p14"/>
            <p:cNvSpPr/>
            <p:nvPr/>
          </p:nvSpPr>
          <p:spPr>
            <a:xfrm>
              <a:off x="435885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95" name="Google Shape;695;p14"/>
            <p:cNvSpPr/>
            <p:nvPr/>
          </p:nvSpPr>
          <p:spPr>
            <a:xfrm>
              <a:off x="448546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96" name="Google Shape;696;p14"/>
            <p:cNvSpPr/>
            <p:nvPr/>
          </p:nvSpPr>
          <p:spPr>
            <a:xfrm>
              <a:off x="461207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97" name="Google Shape;697;p14"/>
            <p:cNvSpPr/>
            <p:nvPr/>
          </p:nvSpPr>
          <p:spPr>
            <a:xfrm>
              <a:off x="473868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98" name="Google Shape;698;p14"/>
            <p:cNvSpPr/>
            <p:nvPr/>
          </p:nvSpPr>
          <p:spPr>
            <a:xfrm>
              <a:off x="4865302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99" name="Google Shape;699;p14"/>
            <p:cNvSpPr/>
            <p:nvPr/>
          </p:nvSpPr>
          <p:spPr>
            <a:xfrm>
              <a:off x="499191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0" name="Google Shape;700;p14"/>
            <p:cNvSpPr/>
            <p:nvPr/>
          </p:nvSpPr>
          <p:spPr>
            <a:xfrm>
              <a:off x="511852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1" name="Google Shape;701;p14"/>
            <p:cNvSpPr/>
            <p:nvPr/>
          </p:nvSpPr>
          <p:spPr>
            <a:xfrm>
              <a:off x="524513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2" name="Google Shape;702;p14"/>
            <p:cNvSpPr/>
            <p:nvPr/>
          </p:nvSpPr>
          <p:spPr>
            <a:xfrm>
              <a:off x="5371752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3" name="Google Shape;703;p14"/>
            <p:cNvSpPr/>
            <p:nvPr/>
          </p:nvSpPr>
          <p:spPr>
            <a:xfrm>
              <a:off x="549836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4" name="Google Shape;704;p14"/>
            <p:cNvSpPr/>
            <p:nvPr/>
          </p:nvSpPr>
          <p:spPr>
            <a:xfrm>
              <a:off x="562497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5" name="Google Shape;705;p14"/>
            <p:cNvSpPr/>
            <p:nvPr/>
          </p:nvSpPr>
          <p:spPr>
            <a:xfrm>
              <a:off x="575159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706" name="Google Shape;706;p14"/>
          <p:cNvSpPr txBox="1">
            <a:spLocks noGrp="1"/>
          </p:cNvSpPr>
          <p:nvPr>
            <p:ph type="title"/>
          </p:nvPr>
        </p:nvSpPr>
        <p:spPr>
          <a:xfrm>
            <a:off x="1139045" y="3467950"/>
            <a:ext cx="1917000" cy="3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07" name="Google Shape;707;p14"/>
          <p:cNvSpPr txBox="1">
            <a:spLocks noGrp="1"/>
          </p:cNvSpPr>
          <p:nvPr>
            <p:ph type="subTitle" idx="1"/>
          </p:nvPr>
        </p:nvSpPr>
        <p:spPr>
          <a:xfrm>
            <a:off x="1139161" y="3854226"/>
            <a:ext cx="1917000" cy="63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4F577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14"/>
          <p:cNvSpPr txBox="1">
            <a:spLocks noGrp="1"/>
          </p:cNvSpPr>
          <p:nvPr>
            <p:ph type="title" idx="2"/>
          </p:nvPr>
        </p:nvSpPr>
        <p:spPr>
          <a:xfrm>
            <a:off x="3613053" y="3467950"/>
            <a:ext cx="1917000" cy="3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09" name="Google Shape;709;p14"/>
          <p:cNvSpPr txBox="1">
            <a:spLocks noGrp="1"/>
          </p:cNvSpPr>
          <p:nvPr>
            <p:ph type="subTitle" idx="3"/>
          </p:nvPr>
        </p:nvSpPr>
        <p:spPr>
          <a:xfrm>
            <a:off x="3613169" y="3854226"/>
            <a:ext cx="1917000" cy="63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14"/>
          <p:cNvSpPr txBox="1">
            <a:spLocks noGrp="1"/>
          </p:cNvSpPr>
          <p:nvPr>
            <p:ph type="title" idx="4"/>
          </p:nvPr>
        </p:nvSpPr>
        <p:spPr>
          <a:xfrm>
            <a:off x="6088194" y="3467950"/>
            <a:ext cx="1917000" cy="3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11" name="Google Shape;711;p14"/>
          <p:cNvSpPr txBox="1">
            <a:spLocks noGrp="1"/>
          </p:cNvSpPr>
          <p:nvPr>
            <p:ph type="subTitle" idx="5"/>
          </p:nvPr>
        </p:nvSpPr>
        <p:spPr>
          <a:xfrm>
            <a:off x="6087714" y="3854226"/>
            <a:ext cx="1917000" cy="63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12" name="Google Shape;712;p14"/>
          <p:cNvGrpSpPr/>
          <p:nvPr/>
        </p:nvGrpSpPr>
        <p:grpSpPr>
          <a:xfrm>
            <a:off x="5805744" y="702404"/>
            <a:ext cx="3338263" cy="152372"/>
            <a:chOff x="2079825" y="470627"/>
            <a:chExt cx="3789605" cy="172973"/>
          </a:xfrm>
        </p:grpSpPr>
        <p:sp>
          <p:nvSpPr>
            <p:cNvPr id="713" name="Google Shape;713;p14"/>
            <p:cNvSpPr/>
            <p:nvPr/>
          </p:nvSpPr>
          <p:spPr>
            <a:xfrm>
              <a:off x="207982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4" name="Google Shape;714;p14"/>
            <p:cNvSpPr/>
            <p:nvPr/>
          </p:nvSpPr>
          <p:spPr>
            <a:xfrm>
              <a:off x="220643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5" name="Google Shape;715;p14"/>
            <p:cNvSpPr/>
            <p:nvPr/>
          </p:nvSpPr>
          <p:spPr>
            <a:xfrm>
              <a:off x="233305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6" name="Google Shape;716;p14"/>
            <p:cNvSpPr/>
            <p:nvPr/>
          </p:nvSpPr>
          <p:spPr>
            <a:xfrm>
              <a:off x="245966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7" name="Google Shape;717;p14"/>
            <p:cNvSpPr/>
            <p:nvPr/>
          </p:nvSpPr>
          <p:spPr>
            <a:xfrm>
              <a:off x="258627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8" name="Google Shape;718;p14"/>
            <p:cNvSpPr/>
            <p:nvPr/>
          </p:nvSpPr>
          <p:spPr>
            <a:xfrm>
              <a:off x="271288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9" name="Google Shape;719;p14"/>
            <p:cNvSpPr/>
            <p:nvPr/>
          </p:nvSpPr>
          <p:spPr>
            <a:xfrm>
              <a:off x="283950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20" name="Google Shape;720;p14"/>
            <p:cNvSpPr/>
            <p:nvPr/>
          </p:nvSpPr>
          <p:spPr>
            <a:xfrm>
              <a:off x="296611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21" name="Google Shape;721;p14"/>
            <p:cNvSpPr/>
            <p:nvPr/>
          </p:nvSpPr>
          <p:spPr>
            <a:xfrm>
              <a:off x="309272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22" name="Google Shape;722;p14"/>
            <p:cNvSpPr/>
            <p:nvPr/>
          </p:nvSpPr>
          <p:spPr>
            <a:xfrm>
              <a:off x="321933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23" name="Google Shape;723;p14"/>
            <p:cNvSpPr/>
            <p:nvPr/>
          </p:nvSpPr>
          <p:spPr>
            <a:xfrm>
              <a:off x="334595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24" name="Google Shape;724;p14"/>
            <p:cNvSpPr/>
            <p:nvPr/>
          </p:nvSpPr>
          <p:spPr>
            <a:xfrm>
              <a:off x="347256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25" name="Google Shape;725;p14"/>
            <p:cNvSpPr/>
            <p:nvPr/>
          </p:nvSpPr>
          <p:spPr>
            <a:xfrm>
              <a:off x="359917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26" name="Google Shape;726;p14"/>
            <p:cNvSpPr/>
            <p:nvPr/>
          </p:nvSpPr>
          <p:spPr>
            <a:xfrm>
              <a:off x="372578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27" name="Google Shape;727;p14"/>
            <p:cNvSpPr/>
            <p:nvPr/>
          </p:nvSpPr>
          <p:spPr>
            <a:xfrm>
              <a:off x="385240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28" name="Google Shape;728;p14"/>
            <p:cNvSpPr/>
            <p:nvPr/>
          </p:nvSpPr>
          <p:spPr>
            <a:xfrm>
              <a:off x="397901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29" name="Google Shape;729;p14"/>
            <p:cNvSpPr/>
            <p:nvPr/>
          </p:nvSpPr>
          <p:spPr>
            <a:xfrm>
              <a:off x="410562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0" name="Google Shape;730;p14"/>
            <p:cNvSpPr/>
            <p:nvPr/>
          </p:nvSpPr>
          <p:spPr>
            <a:xfrm>
              <a:off x="423223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1" name="Google Shape;731;p14"/>
            <p:cNvSpPr/>
            <p:nvPr/>
          </p:nvSpPr>
          <p:spPr>
            <a:xfrm>
              <a:off x="435885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2" name="Google Shape;732;p14"/>
            <p:cNvSpPr/>
            <p:nvPr/>
          </p:nvSpPr>
          <p:spPr>
            <a:xfrm>
              <a:off x="448546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3" name="Google Shape;733;p14"/>
            <p:cNvSpPr/>
            <p:nvPr/>
          </p:nvSpPr>
          <p:spPr>
            <a:xfrm>
              <a:off x="461207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4" name="Google Shape;734;p14"/>
            <p:cNvSpPr/>
            <p:nvPr/>
          </p:nvSpPr>
          <p:spPr>
            <a:xfrm>
              <a:off x="473868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5" name="Google Shape;735;p14"/>
            <p:cNvSpPr/>
            <p:nvPr/>
          </p:nvSpPr>
          <p:spPr>
            <a:xfrm>
              <a:off x="4865302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6" name="Google Shape;736;p14"/>
            <p:cNvSpPr/>
            <p:nvPr/>
          </p:nvSpPr>
          <p:spPr>
            <a:xfrm>
              <a:off x="499191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7" name="Google Shape;737;p14"/>
            <p:cNvSpPr/>
            <p:nvPr/>
          </p:nvSpPr>
          <p:spPr>
            <a:xfrm>
              <a:off x="511852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8" name="Google Shape;738;p14"/>
            <p:cNvSpPr/>
            <p:nvPr/>
          </p:nvSpPr>
          <p:spPr>
            <a:xfrm>
              <a:off x="524513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9" name="Google Shape;739;p14"/>
            <p:cNvSpPr/>
            <p:nvPr/>
          </p:nvSpPr>
          <p:spPr>
            <a:xfrm>
              <a:off x="5371752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40" name="Google Shape;740;p14"/>
            <p:cNvSpPr/>
            <p:nvPr/>
          </p:nvSpPr>
          <p:spPr>
            <a:xfrm>
              <a:off x="549836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41" name="Google Shape;741;p14"/>
            <p:cNvSpPr/>
            <p:nvPr/>
          </p:nvSpPr>
          <p:spPr>
            <a:xfrm>
              <a:off x="562497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42" name="Google Shape;742;p14"/>
            <p:cNvSpPr/>
            <p:nvPr/>
          </p:nvSpPr>
          <p:spPr>
            <a:xfrm>
              <a:off x="575159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743" name="Google Shape;743;p14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"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5"/>
          <p:cNvSpPr/>
          <p:nvPr/>
        </p:nvSpPr>
        <p:spPr>
          <a:xfrm>
            <a:off x="96150" y="3857625"/>
            <a:ext cx="616800" cy="152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15"/>
          <p:cNvSpPr/>
          <p:nvPr/>
        </p:nvSpPr>
        <p:spPr>
          <a:xfrm>
            <a:off x="0" y="0"/>
            <a:ext cx="3213900" cy="1181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15"/>
          <p:cNvSpPr txBox="1">
            <a:spLocks noGrp="1"/>
          </p:cNvSpPr>
          <p:nvPr>
            <p:ph type="title"/>
          </p:nvPr>
        </p:nvSpPr>
        <p:spPr>
          <a:xfrm>
            <a:off x="713225" y="539488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48" name="Google Shape;748;p15"/>
          <p:cNvGrpSpPr/>
          <p:nvPr/>
        </p:nvGrpSpPr>
        <p:grpSpPr>
          <a:xfrm>
            <a:off x="5805744" y="702404"/>
            <a:ext cx="3338263" cy="152372"/>
            <a:chOff x="2079825" y="470627"/>
            <a:chExt cx="3789605" cy="172973"/>
          </a:xfrm>
        </p:grpSpPr>
        <p:sp>
          <p:nvSpPr>
            <p:cNvPr id="749" name="Google Shape;749;p15"/>
            <p:cNvSpPr/>
            <p:nvPr/>
          </p:nvSpPr>
          <p:spPr>
            <a:xfrm>
              <a:off x="207982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0" name="Google Shape;750;p15"/>
            <p:cNvSpPr/>
            <p:nvPr/>
          </p:nvSpPr>
          <p:spPr>
            <a:xfrm>
              <a:off x="220643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1" name="Google Shape;751;p15"/>
            <p:cNvSpPr/>
            <p:nvPr/>
          </p:nvSpPr>
          <p:spPr>
            <a:xfrm>
              <a:off x="233305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2" name="Google Shape;752;p15"/>
            <p:cNvSpPr/>
            <p:nvPr/>
          </p:nvSpPr>
          <p:spPr>
            <a:xfrm>
              <a:off x="245966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3" name="Google Shape;753;p15"/>
            <p:cNvSpPr/>
            <p:nvPr/>
          </p:nvSpPr>
          <p:spPr>
            <a:xfrm>
              <a:off x="258627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4" name="Google Shape;754;p15"/>
            <p:cNvSpPr/>
            <p:nvPr/>
          </p:nvSpPr>
          <p:spPr>
            <a:xfrm>
              <a:off x="271288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5" name="Google Shape;755;p15"/>
            <p:cNvSpPr/>
            <p:nvPr/>
          </p:nvSpPr>
          <p:spPr>
            <a:xfrm>
              <a:off x="283950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6" name="Google Shape;756;p15"/>
            <p:cNvSpPr/>
            <p:nvPr/>
          </p:nvSpPr>
          <p:spPr>
            <a:xfrm>
              <a:off x="296611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7" name="Google Shape;757;p15"/>
            <p:cNvSpPr/>
            <p:nvPr/>
          </p:nvSpPr>
          <p:spPr>
            <a:xfrm>
              <a:off x="309272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8" name="Google Shape;758;p15"/>
            <p:cNvSpPr/>
            <p:nvPr/>
          </p:nvSpPr>
          <p:spPr>
            <a:xfrm>
              <a:off x="321933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9" name="Google Shape;759;p15"/>
            <p:cNvSpPr/>
            <p:nvPr/>
          </p:nvSpPr>
          <p:spPr>
            <a:xfrm>
              <a:off x="334595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60" name="Google Shape;760;p15"/>
            <p:cNvSpPr/>
            <p:nvPr/>
          </p:nvSpPr>
          <p:spPr>
            <a:xfrm>
              <a:off x="347256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61" name="Google Shape;761;p15"/>
            <p:cNvSpPr/>
            <p:nvPr/>
          </p:nvSpPr>
          <p:spPr>
            <a:xfrm>
              <a:off x="359917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62" name="Google Shape;762;p15"/>
            <p:cNvSpPr/>
            <p:nvPr/>
          </p:nvSpPr>
          <p:spPr>
            <a:xfrm>
              <a:off x="372578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63" name="Google Shape;763;p15"/>
            <p:cNvSpPr/>
            <p:nvPr/>
          </p:nvSpPr>
          <p:spPr>
            <a:xfrm>
              <a:off x="385240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64" name="Google Shape;764;p15"/>
            <p:cNvSpPr/>
            <p:nvPr/>
          </p:nvSpPr>
          <p:spPr>
            <a:xfrm>
              <a:off x="397901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65" name="Google Shape;765;p15"/>
            <p:cNvSpPr/>
            <p:nvPr/>
          </p:nvSpPr>
          <p:spPr>
            <a:xfrm>
              <a:off x="410562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66" name="Google Shape;766;p15"/>
            <p:cNvSpPr/>
            <p:nvPr/>
          </p:nvSpPr>
          <p:spPr>
            <a:xfrm>
              <a:off x="423223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67" name="Google Shape;767;p15"/>
            <p:cNvSpPr/>
            <p:nvPr/>
          </p:nvSpPr>
          <p:spPr>
            <a:xfrm>
              <a:off x="435885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68" name="Google Shape;768;p15"/>
            <p:cNvSpPr/>
            <p:nvPr/>
          </p:nvSpPr>
          <p:spPr>
            <a:xfrm>
              <a:off x="448546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69" name="Google Shape;769;p15"/>
            <p:cNvSpPr/>
            <p:nvPr/>
          </p:nvSpPr>
          <p:spPr>
            <a:xfrm>
              <a:off x="461207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70" name="Google Shape;770;p15"/>
            <p:cNvSpPr/>
            <p:nvPr/>
          </p:nvSpPr>
          <p:spPr>
            <a:xfrm>
              <a:off x="473868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71" name="Google Shape;771;p15"/>
            <p:cNvSpPr/>
            <p:nvPr/>
          </p:nvSpPr>
          <p:spPr>
            <a:xfrm>
              <a:off x="4865302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72" name="Google Shape;772;p15"/>
            <p:cNvSpPr/>
            <p:nvPr/>
          </p:nvSpPr>
          <p:spPr>
            <a:xfrm>
              <a:off x="499191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73" name="Google Shape;773;p15"/>
            <p:cNvSpPr/>
            <p:nvPr/>
          </p:nvSpPr>
          <p:spPr>
            <a:xfrm>
              <a:off x="511852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74" name="Google Shape;774;p15"/>
            <p:cNvSpPr/>
            <p:nvPr/>
          </p:nvSpPr>
          <p:spPr>
            <a:xfrm>
              <a:off x="524513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75" name="Google Shape;775;p15"/>
            <p:cNvSpPr/>
            <p:nvPr/>
          </p:nvSpPr>
          <p:spPr>
            <a:xfrm>
              <a:off x="5371752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76" name="Google Shape;776;p15"/>
            <p:cNvSpPr/>
            <p:nvPr/>
          </p:nvSpPr>
          <p:spPr>
            <a:xfrm>
              <a:off x="549836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77" name="Google Shape;777;p15"/>
            <p:cNvSpPr/>
            <p:nvPr/>
          </p:nvSpPr>
          <p:spPr>
            <a:xfrm>
              <a:off x="562497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78" name="Google Shape;778;p15"/>
            <p:cNvSpPr/>
            <p:nvPr/>
          </p:nvSpPr>
          <p:spPr>
            <a:xfrm>
              <a:off x="575159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3"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6"/>
          <p:cNvSpPr/>
          <p:nvPr/>
        </p:nvSpPr>
        <p:spPr>
          <a:xfrm>
            <a:off x="0" y="0"/>
            <a:ext cx="3783900" cy="1181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1" name="Google Shape;781;p16"/>
          <p:cNvGrpSpPr/>
          <p:nvPr/>
        </p:nvGrpSpPr>
        <p:grpSpPr>
          <a:xfrm>
            <a:off x="5805744" y="702404"/>
            <a:ext cx="3338263" cy="152372"/>
            <a:chOff x="2079825" y="470627"/>
            <a:chExt cx="3789605" cy="172973"/>
          </a:xfrm>
        </p:grpSpPr>
        <p:sp>
          <p:nvSpPr>
            <p:cNvPr id="782" name="Google Shape;782;p16"/>
            <p:cNvSpPr/>
            <p:nvPr/>
          </p:nvSpPr>
          <p:spPr>
            <a:xfrm>
              <a:off x="207982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83" name="Google Shape;783;p16"/>
            <p:cNvSpPr/>
            <p:nvPr/>
          </p:nvSpPr>
          <p:spPr>
            <a:xfrm>
              <a:off x="220643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84" name="Google Shape;784;p16"/>
            <p:cNvSpPr/>
            <p:nvPr/>
          </p:nvSpPr>
          <p:spPr>
            <a:xfrm>
              <a:off x="233305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85" name="Google Shape;785;p16"/>
            <p:cNvSpPr/>
            <p:nvPr/>
          </p:nvSpPr>
          <p:spPr>
            <a:xfrm>
              <a:off x="245966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86" name="Google Shape;786;p16"/>
            <p:cNvSpPr/>
            <p:nvPr/>
          </p:nvSpPr>
          <p:spPr>
            <a:xfrm>
              <a:off x="258627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87" name="Google Shape;787;p16"/>
            <p:cNvSpPr/>
            <p:nvPr/>
          </p:nvSpPr>
          <p:spPr>
            <a:xfrm>
              <a:off x="271288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88" name="Google Shape;788;p16"/>
            <p:cNvSpPr/>
            <p:nvPr/>
          </p:nvSpPr>
          <p:spPr>
            <a:xfrm>
              <a:off x="283950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89" name="Google Shape;789;p16"/>
            <p:cNvSpPr/>
            <p:nvPr/>
          </p:nvSpPr>
          <p:spPr>
            <a:xfrm>
              <a:off x="296611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90" name="Google Shape;790;p16"/>
            <p:cNvSpPr/>
            <p:nvPr/>
          </p:nvSpPr>
          <p:spPr>
            <a:xfrm>
              <a:off x="309272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91" name="Google Shape;791;p16"/>
            <p:cNvSpPr/>
            <p:nvPr/>
          </p:nvSpPr>
          <p:spPr>
            <a:xfrm>
              <a:off x="321933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92" name="Google Shape;792;p16"/>
            <p:cNvSpPr/>
            <p:nvPr/>
          </p:nvSpPr>
          <p:spPr>
            <a:xfrm>
              <a:off x="334595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93" name="Google Shape;793;p16"/>
            <p:cNvSpPr/>
            <p:nvPr/>
          </p:nvSpPr>
          <p:spPr>
            <a:xfrm>
              <a:off x="347256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94" name="Google Shape;794;p16"/>
            <p:cNvSpPr/>
            <p:nvPr/>
          </p:nvSpPr>
          <p:spPr>
            <a:xfrm>
              <a:off x="359917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95" name="Google Shape;795;p16"/>
            <p:cNvSpPr/>
            <p:nvPr/>
          </p:nvSpPr>
          <p:spPr>
            <a:xfrm>
              <a:off x="372578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96" name="Google Shape;796;p16"/>
            <p:cNvSpPr/>
            <p:nvPr/>
          </p:nvSpPr>
          <p:spPr>
            <a:xfrm>
              <a:off x="385240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97" name="Google Shape;797;p16"/>
            <p:cNvSpPr/>
            <p:nvPr/>
          </p:nvSpPr>
          <p:spPr>
            <a:xfrm>
              <a:off x="397901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98" name="Google Shape;798;p16"/>
            <p:cNvSpPr/>
            <p:nvPr/>
          </p:nvSpPr>
          <p:spPr>
            <a:xfrm>
              <a:off x="410562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99" name="Google Shape;799;p16"/>
            <p:cNvSpPr/>
            <p:nvPr/>
          </p:nvSpPr>
          <p:spPr>
            <a:xfrm>
              <a:off x="423223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0" name="Google Shape;800;p16"/>
            <p:cNvSpPr/>
            <p:nvPr/>
          </p:nvSpPr>
          <p:spPr>
            <a:xfrm>
              <a:off x="435885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1" name="Google Shape;801;p16"/>
            <p:cNvSpPr/>
            <p:nvPr/>
          </p:nvSpPr>
          <p:spPr>
            <a:xfrm>
              <a:off x="448546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2" name="Google Shape;802;p16"/>
            <p:cNvSpPr/>
            <p:nvPr/>
          </p:nvSpPr>
          <p:spPr>
            <a:xfrm>
              <a:off x="461207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3" name="Google Shape;803;p16"/>
            <p:cNvSpPr/>
            <p:nvPr/>
          </p:nvSpPr>
          <p:spPr>
            <a:xfrm>
              <a:off x="473868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4" name="Google Shape;804;p16"/>
            <p:cNvSpPr/>
            <p:nvPr/>
          </p:nvSpPr>
          <p:spPr>
            <a:xfrm>
              <a:off x="4865302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5" name="Google Shape;805;p16"/>
            <p:cNvSpPr/>
            <p:nvPr/>
          </p:nvSpPr>
          <p:spPr>
            <a:xfrm>
              <a:off x="499191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6" name="Google Shape;806;p16"/>
            <p:cNvSpPr/>
            <p:nvPr/>
          </p:nvSpPr>
          <p:spPr>
            <a:xfrm>
              <a:off x="511852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7" name="Google Shape;807;p16"/>
            <p:cNvSpPr/>
            <p:nvPr/>
          </p:nvSpPr>
          <p:spPr>
            <a:xfrm>
              <a:off x="524513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8" name="Google Shape;808;p16"/>
            <p:cNvSpPr/>
            <p:nvPr/>
          </p:nvSpPr>
          <p:spPr>
            <a:xfrm>
              <a:off x="5371752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" name="Google Shape;809;p16"/>
            <p:cNvSpPr/>
            <p:nvPr/>
          </p:nvSpPr>
          <p:spPr>
            <a:xfrm>
              <a:off x="549836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10" name="Google Shape;810;p16"/>
            <p:cNvSpPr/>
            <p:nvPr/>
          </p:nvSpPr>
          <p:spPr>
            <a:xfrm>
              <a:off x="562497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11" name="Google Shape;811;p16"/>
            <p:cNvSpPr/>
            <p:nvPr/>
          </p:nvSpPr>
          <p:spPr>
            <a:xfrm>
              <a:off x="575159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812" name="Google Shape;812;p1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16"/>
          <p:cNvSpPr txBox="1">
            <a:spLocks noGrp="1"/>
          </p:cNvSpPr>
          <p:nvPr>
            <p:ph type="title" idx="2"/>
          </p:nvPr>
        </p:nvSpPr>
        <p:spPr>
          <a:xfrm flipH="1">
            <a:off x="5294609" y="1496085"/>
            <a:ext cx="1917000" cy="3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14" name="Google Shape;814;p16"/>
          <p:cNvSpPr txBox="1">
            <a:spLocks noGrp="1"/>
          </p:cNvSpPr>
          <p:nvPr>
            <p:ph type="subTitle" idx="1"/>
          </p:nvPr>
        </p:nvSpPr>
        <p:spPr>
          <a:xfrm flipH="1">
            <a:off x="4544388" y="1838326"/>
            <a:ext cx="26712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16"/>
          <p:cNvSpPr txBox="1">
            <a:spLocks noGrp="1"/>
          </p:cNvSpPr>
          <p:nvPr>
            <p:ph type="title" idx="3"/>
          </p:nvPr>
        </p:nvSpPr>
        <p:spPr>
          <a:xfrm flipH="1">
            <a:off x="5294659" y="2540093"/>
            <a:ext cx="1917000" cy="3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16" name="Google Shape;816;p16"/>
          <p:cNvSpPr txBox="1">
            <a:spLocks noGrp="1"/>
          </p:cNvSpPr>
          <p:nvPr>
            <p:ph type="subTitle" idx="4"/>
          </p:nvPr>
        </p:nvSpPr>
        <p:spPr>
          <a:xfrm flipH="1">
            <a:off x="4541523" y="2882645"/>
            <a:ext cx="26712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16"/>
          <p:cNvSpPr txBox="1">
            <a:spLocks noGrp="1"/>
          </p:cNvSpPr>
          <p:nvPr>
            <p:ph type="title" idx="5"/>
          </p:nvPr>
        </p:nvSpPr>
        <p:spPr>
          <a:xfrm flipH="1">
            <a:off x="5297680" y="3581781"/>
            <a:ext cx="1917000" cy="3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18" name="Google Shape;818;p16"/>
          <p:cNvSpPr txBox="1">
            <a:spLocks noGrp="1"/>
          </p:cNvSpPr>
          <p:nvPr>
            <p:ph type="subTitle" idx="6"/>
          </p:nvPr>
        </p:nvSpPr>
        <p:spPr>
          <a:xfrm flipH="1">
            <a:off x="4549325" y="3924333"/>
            <a:ext cx="26712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19" name="Google Shape;819;p16"/>
          <p:cNvGrpSpPr/>
          <p:nvPr/>
        </p:nvGrpSpPr>
        <p:grpSpPr>
          <a:xfrm>
            <a:off x="5805744" y="702404"/>
            <a:ext cx="3338263" cy="152372"/>
            <a:chOff x="2079825" y="470627"/>
            <a:chExt cx="3789605" cy="172973"/>
          </a:xfrm>
        </p:grpSpPr>
        <p:sp>
          <p:nvSpPr>
            <p:cNvPr id="820" name="Google Shape;820;p16"/>
            <p:cNvSpPr/>
            <p:nvPr/>
          </p:nvSpPr>
          <p:spPr>
            <a:xfrm>
              <a:off x="207982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1" name="Google Shape;821;p16"/>
            <p:cNvSpPr/>
            <p:nvPr/>
          </p:nvSpPr>
          <p:spPr>
            <a:xfrm>
              <a:off x="220643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2" name="Google Shape;822;p16"/>
            <p:cNvSpPr/>
            <p:nvPr/>
          </p:nvSpPr>
          <p:spPr>
            <a:xfrm>
              <a:off x="233305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3" name="Google Shape;823;p16"/>
            <p:cNvSpPr/>
            <p:nvPr/>
          </p:nvSpPr>
          <p:spPr>
            <a:xfrm>
              <a:off x="245966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4" name="Google Shape;824;p16"/>
            <p:cNvSpPr/>
            <p:nvPr/>
          </p:nvSpPr>
          <p:spPr>
            <a:xfrm>
              <a:off x="258627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5" name="Google Shape;825;p16"/>
            <p:cNvSpPr/>
            <p:nvPr/>
          </p:nvSpPr>
          <p:spPr>
            <a:xfrm>
              <a:off x="271288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6" name="Google Shape;826;p16"/>
            <p:cNvSpPr/>
            <p:nvPr/>
          </p:nvSpPr>
          <p:spPr>
            <a:xfrm>
              <a:off x="283950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7" name="Google Shape;827;p16"/>
            <p:cNvSpPr/>
            <p:nvPr/>
          </p:nvSpPr>
          <p:spPr>
            <a:xfrm>
              <a:off x="296611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8" name="Google Shape;828;p16"/>
            <p:cNvSpPr/>
            <p:nvPr/>
          </p:nvSpPr>
          <p:spPr>
            <a:xfrm>
              <a:off x="309272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9" name="Google Shape;829;p16"/>
            <p:cNvSpPr/>
            <p:nvPr/>
          </p:nvSpPr>
          <p:spPr>
            <a:xfrm>
              <a:off x="321933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0" name="Google Shape;830;p16"/>
            <p:cNvSpPr/>
            <p:nvPr/>
          </p:nvSpPr>
          <p:spPr>
            <a:xfrm>
              <a:off x="334595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1" name="Google Shape;831;p16"/>
            <p:cNvSpPr/>
            <p:nvPr/>
          </p:nvSpPr>
          <p:spPr>
            <a:xfrm>
              <a:off x="347256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2" name="Google Shape;832;p16"/>
            <p:cNvSpPr/>
            <p:nvPr/>
          </p:nvSpPr>
          <p:spPr>
            <a:xfrm>
              <a:off x="359917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3" name="Google Shape;833;p16"/>
            <p:cNvSpPr/>
            <p:nvPr/>
          </p:nvSpPr>
          <p:spPr>
            <a:xfrm>
              <a:off x="372578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4" name="Google Shape;834;p16"/>
            <p:cNvSpPr/>
            <p:nvPr/>
          </p:nvSpPr>
          <p:spPr>
            <a:xfrm>
              <a:off x="385240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5" name="Google Shape;835;p16"/>
            <p:cNvSpPr/>
            <p:nvPr/>
          </p:nvSpPr>
          <p:spPr>
            <a:xfrm>
              <a:off x="397901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6" name="Google Shape;836;p16"/>
            <p:cNvSpPr/>
            <p:nvPr/>
          </p:nvSpPr>
          <p:spPr>
            <a:xfrm>
              <a:off x="410562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7" name="Google Shape;837;p16"/>
            <p:cNvSpPr/>
            <p:nvPr/>
          </p:nvSpPr>
          <p:spPr>
            <a:xfrm>
              <a:off x="423223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8" name="Google Shape;838;p16"/>
            <p:cNvSpPr/>
            <p:nvPr/>
          </p:nvSpPr>
          <p:spPr>
            <a:xfrm>
              <a:off x="435885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9" name="Google Shape;839;p16"/>
            <p:cNvSpPr/>
            <p:nvPr/>
          </p:nvSpPr>
          <p:spPr>
            <a:xfrm>
              <a:off x="448546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0" name="Google Shape;840;p16"/>
            <p:cNvSpPr/>
            <p:nvPr/>
          </p:nvSpPr>
          <p:spPr>
            <a:xfrm>
              <a:off x="461207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1" name="Google Shape;841;p16"/>
            <p:cNvSpPr/>
            <p:nvPr/>
          </p:nvSpPr>
          <p:spPr>
            <a:xfrm>
              <a:off x="473868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2" name="Google Shape;842;p16"/>
            <p:cNvSpPr/>
            <p:nvPr/>
          </p:nvSpPr>
          <p:spPr>
            <a:xfrm>
              <a:off x="4865302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3" name="Google Shape;843;p16"/>
            <p:cNvSpPr/>
            <p:nvPr/>
          </p:nvSpPr>
          <p:spPr>
            <a:xfrm>
              <a:off x="499191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4" name="Google Shape;844;p16"/>
            <p:cNvSpPr/>
            <p:nvPr/>
          </p:nvSpPr>
          <p:spPr>
            <a:xfrm>
              <a:off x="511852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5" name="Google Shape;845;p16"/>
            <p:cNvSpPr/>
            <p:nvPr/>
          </p:nvSpPr>
          <p:spPr>
            <a:xfrm>
              <a:off x="524513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6" name="Google Shape;846;p16"/>
            <p:cNvSpPr/>
            <p:nvPr/>
          </p:nvSpPr>
          <p:spPr>
            <a:xfrm>
              <a:off x="5371752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7" name="Google Shape;847;p16"/>
            <p:cNvSpPr/>
            <p:nvPr/>
          </p:nvSpPr>
          <p:spPr>
            <a:xfrm>
              <a:off x="549836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8" name="Google Shape;848;p16"/>
            <p:cNvSpPr/>
            <p:nvPr/>
          </p:nvSpPr>
          <p:spPr>
            <a:xfrm>
              <a:off x="562497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9" name="Google Shape;849;p16"/>
            <p:cNvSpPr/>
            <p:nvPr/>
          </p:nvSpPr>
          <p:spPr>
            <a:xfrm>
              <a:off x="575159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4"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7"/>
          <p:cNvSpPr/>
          <p:nvPr/>
        </p:nvSpPr>
        <p:spPr>
          <a:xfrm>
            <a:off x="1395600" y="1221150"/>
            <a:ext cx="6352800" cy="27012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17"/>
          <p:cNvSpPr txBox="1">
            <a:spLocks noGrp="1"/>
          </p:cNvSpPr>
          <p:nvPr>
            <p:ph type="title"/>
          </p:nvPr>
        </p:nvSpPr>
        <p:spPr>
          <a:xfrm flipH="1">
            <a:off x="3136650" y="2998225"/>
            <a:ext cx="2870700" cy="46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400" b="0">
                <a:solidFill>
                  <a:srgbClr val="FFFFFF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53" name="Google Shape;853;p17"/>
          <p:cNvSpPr txBox="1">
            <a:spLocks noGrp="1"/>
          </p:cNvSpPr>
          <p:nvPr>
            <p:ph type="subTitle" idx="1"/>
          </p:nvPr>
        </p:nvSpPr>
        <p:spPr>
          <a:xfrm flipH="1">
            <a:off x="1952250" y="1679350"/>
            <a:ext cx="5239500" cy="11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54" name="Google Shape;854;p17"/>
          <p:cNvGrpSpPr/>
          <p:nvPr/>
        </p:nvGrpSpPr>
        <p:grpSpPr>
          <a:xfrm>
            <a:off x="637039" y="902621"/>
            <a:ext cx="152372" cy="4230505"/>
            <a:chOff x="637039" y="902621"/>
            <a:chExt cx="152372" cy="4230505"/>
          </a:xfrm>
        </p:grpSpPr>
        <p:sp>
          <p:nvSpPr>
            <p:cNvPr id="855" name="Google Shape;855;p17"/>
            <p:cNvSpPr/>
            <p:nvPr/>
          </p:nvSpPr>
          <p:spPr>
            <a:xfrm rot="-5400000">
              <a:off x="661322" y="4112795"/>
              <a:ext cx="103806" cy="152372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56" name="Google Shape;856;p17"/>
            <p:cNvSpPr/>
            <p:nvPr/>
          </p:nvSpPr>
          <p:spPr>
            <a:xfrm rot="-5400000">
              <a:off x="661322" y="4001262"/>
              <a:ext cx="103806" cy="152372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57" name="Google Shape;857;p17"/>
            <p:cNvSpPr/>
            <p:nvPr/>
          </p:nvSpPr>
          <p:spPr>
            <a:xfrm rot="-5400000">
              <a:off x="661322" y="3889729"/>
              <a:ext cx="103806" cy="152372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58" name="Google Shape;858;p17"/>
            <p:cNvSpPr/>
            <p:nvPr/>
          </p:nvSpPr>
          <p:spPr>
            <a:xfrm rot="-5400000">
              <a:off x="661322" y="3778196"/>
              <a:ext cx="103806" cy="152372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59" name="Google Shape;859;p17"/>
            <p:cNvSpPr/>
            <p:nvPr/>
          </p:nvSpPr>
          <p:spPr>
            <a:xfrm rot="-5400000">
              <a:off x="661322" y="3666663"/>
              <a:ext cx="103806" cy="152372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60" name="Google Shape;860;p17"/>
            <p:cNvSpPr/>
            <p:nvPr/>
          </p:nvSpPr>
          <p:spPr>
            <a:xfrm rot="-5400000">
              <a:off x="661322" y="3555130"/>
              <a:ext cx="103806" cy="152372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61" name="Google Shape;861;p17"/>
            <p:cNvSpPr/>
            <p:nvPr/>
          </p:nvSpPr>
          <p:spPr>
            <a:xfrm rot="-5400000">
              <a:off x="661322" y="3443597"/>
              <a:ext cx="103806" cy="152372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62" name="Google Shape;862;p17"/>
            <p:cNvSpPr/>
            <p:nvPr/>
          </p:nvSpPr>
          <p:spPr>
            <a:xfrm rot="-5400000">
              <a:off x="661322" y="3332064"/>
              <a:ext cx="103806" cy="152372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63" name="Google Shape;863;p17"/>
            <p:cNvSpPr/>
            <p:nvPr/>
          </p:nvSpPr>
          <p:spPr>
            <a:xfrm rot="-5400000">
              <a:off x="661322" y="3220531"/>
              <a:ext cx="103806" cy="152372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64" name="Google Shape;864;p17"/>
            <p:cNvSpPr/>
            <p:nvPr/>
          </p:nvSpPr>
          <p:spPr>
            <a:xfrm rot="-5400000">
              <a:off x="661322" y="3108998"/>
              <a:ext cx="103806" cy="152372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65" name="Google Shape;865;p17"/>
            <p:cNvSpPr/>
            <p:nvPr/>
          </p:nvSpPr>
          <p:spPr>
            <a:xfrm rot="-5400000">
              <a:off x="661322" y="2997465"/>
              <a:ext cx="103806" cy="152372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66" name="Google Shape;866;p17"/>
            <p:cNvSpPr/>
            <p:nvPr/>
          </p:nvSpPr>
          <p:spPr>
            <a:xfrm rot="-5400000">
              <a:off x="661322" y="2885932"/>
              <a:ext cx="103806" cy="152372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67" name="Google Shape;867;p17"/>
            <p:cNvSpPr/>
            <p:nvPr/>
          </p:nvSpPr>
          <p:spPr>
            <a:xfrm rot="-5400000">
              <a:off x="661322" y="2774399"/>
              <a:ext cx="103806" cy="152372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68" name="Google Shape;868;p17"/>
            <p:cNvSpPr/>
            <p:nvPr/>
          </p:nvSpPr>
          <p:spPr>
            <a:xfrm rot="-5400000">
              <a:off x="661322" y="2662866"/>
              <a:ext cx="103806" cy="152372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69" name="Google Shape;869;p17"/>
            <p:cNvSpPr/>
            <p:nvPr/>
          </p:nvSpPr>
          <p:spPr>
            <a:xfrm rot="-5400000">
              <a:off x="661322" y="2551333"/>
              <a:ext cx="103806" cy="152372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70" name="Google Shape;870;p17"/>
            <p:cNvSpPr/>
            <p:nvPr/>
          </p:nvSpPr>
          <p:spPr>
            <a:xfrm rot="-5400000">
              <a:off x="661322" y="2439800"/>
              <a:ext cx="103806" cy="152372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71" name="Google Shape;871;p17"/>
            <p:cNvSpPr/>
            <p:nvPr/>
          </p:nvSpPr>
          <p:spPr>
            <a:xfrm rot="-5400000">
              <a:off x="661322" y="2328267"/>
              <a:ext cx="103806" cy="152372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72" name="Google Shape;872;p17"/>
            <p:cNvSpPr/>
            <p:nvPr/>
          </p:nvSpPr>
          <p:spPr>
            <a:xfrm rot="-5400000">
              <a:off x="661322" y="2216734"/>
              <a:ext cx="103806" cy="152372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73" name="Google Shape;873;p17"/>
            <p:cNvSpPr/>
            <p:nvPr/>
          </p:nvSpPr>
          <p:spPr>
            <a:xfrm rot="-5400000">
              <a:off x="661322" y="2105201"/>
              <a:ext cx="103806" cy="152372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74" name="Google Shape;874;p17"/>
            <p:cNvSpPr/>
            <p:nvPr/>
          </p:nvSpPr>
          <p:spPr>
            <a:xfrm rot="-5400000">
              <a:off x="661322" y="1993668"/>
              <a:ext cx="103806" cy="152372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75" name="Google Shape;875;p17"/>
            <p:cNvSpPr/>
            <p:nvPr/>
          </p:nvSpPr>
          <p:spPr>
            <a:xfrm rot="-5400000">
              <a:off x="661322" y="1882135"/>
              <a:ext cx="103806" cy="152372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76" name="Google Shape;876;p17"/>
            <p:cNvSpPr/>
            <p:nvPr/>
          </p:nvSpPr>
          <p:spPr>
            <a:xfrm rot="-5400000">
              <a:off x="661322" y="1770602"/>
              <a:ext cx="103806" cy="152372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77" name="Google Shape;877;p17"/>
            <p:cNvSpPr/>
            <p:nvPr/>
          </p:nvSpPr>
          <p:spPr>
            <a:xfrm rot="-5400000">
              <a:off x="661322" y="1659069"/>
              <a:ext cx="103806" cy="152372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78" name="Google Shape;878;p17"/>
            <p:cNvSpPr/>
            <p:nvPr/>
          </p:nvSpPr>
          <p:spPr>
            <a:xfrm rot="-5400000">
              <a:off x="661322" y="1547536"/>
              <a:ext cx="103806" cy="152372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79" name="Google Shape;879;p17"/>
            <p:cNvSpPr/>
            <p:nvPr/>
          </p:nvSpPr>
          <p:spPr>
            <a:xfrm rot="-5400000">
              <a:off x="661322" y="1436003"/>
              <a:ext cx="103806" cy="152372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80" name="Google Shape;880;p17"/>
            <p:cNvSpPr/>
            <p:nvPr/>
          </p:nvSpPr>
          <p:spPr>
            <a:xfrm rot="-5400000">
              <a:off x="661322" y="1324470"/>
              <a:ext cx="103806" cy="152372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81" name="Google Shape;881;p17"/>
            <p:cNvSpPr/>
            <p:nvPr/>
          </p:nvSpPr>
          <p:spPr>
            <a:xfrm rot="-5400000">
              <a:off x="661322" y="1212937"/>
              <a:ext cx="103806" cy="152372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82" name="Google Shape;882;p17"/>
            <p:cNvSpPr/>
            <p:nvPr/>
          </p:nvSpPr>
          <p:spPr>
            <a:xfrm rot="-5400000">
              <a:off x="661322" y="1101404"/>
              <a:ext cx="103806" cy="152372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83" name="Google Shape;883;p17"/>
            <p:cNvSpPr/>
            <p:nvPr/>
          </p:nvSpPr>
          <p:spPr>
            <a:xfrm rot="-5400000">
              <a:off x="661322" y="989871"/>
              <a:ext cx="103806" cy="152372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84" name="Google Shape;884;p17"/>
            <p:cNvSpPr/>
            <p:nvPr/>
          </p:nvSpPr>
          <p:spPr>
            <a:xfrm rot="-5400000">
              <a:off x="661322" y="878338"/>
              <a:ext cx="103806" cy="152372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85" name="Google Shape;885;p17"/>
            <p:cNvSpPr/>
            <p:nvPr/>
          </p:nvSpPr>
          <p:spPr>
            <a:xfrm rot="-5400000">
              <a:off x="661319" y="4893517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86" name="Google Shape;886;p17"/>
            <p:cNvSpPr/>
            <p:nvPr/>
          </p:nvSpPr>
          <p:spPr>
            <a:xfrm rot="-5400000">
              <a:off x="661319" y="478198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87" name="Google Shape;887;p17"/>
            <p:cNvSpPr/>
            <p:nvPr/>
          </p:nvSpPr>
          <p:spPr>
            <a:xfrm rot="-5400000">
              <a:off x="661319" y="4670451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88" name="Google Shape;888;p17"/>
            <p:cNvSpPr/>
            <p:nvPr/>
          </p:nvSpPr>
          <p:spPr>
            <a:xfrm rot="-5400000">
              <a:off x="661319" y="4558918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89" name="Google Shape;889;p17"/>
            <p:cNvSpPr/>
            <p:nvPr/>
          </p:nvSpPr>
          <p:spPr>
            <a:xfrm rot="-5400000">
              <a:off x="661319" y="4447385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90" name="Google Shape;890;p17"/>
            <p:cNvSpPr/>
            <p:nvPr/>
          </p:nvSpPr>
          <p:spPr>
            <a:xfrm rot="-5400000">
              <a:off x="661319" y="4335852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91" name="Google Shape;891;p17"/>
            <p:cNvSpPr/>
            <p:nvPr/>
          </p:nvSpPr>
          <p:spPr>
            <a:xfrm rot="-5400000">
              <a:off x="661319" y="4224319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92" name="Google Shape;892;p17"/>
            <p:cNvSpPr/>
            <p:nvPr/>
          </p:nvSpPr>
          <p:spPr>
            <a:xfrm rot="-5400000">
              <a:off x="661319" y="500503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5"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8"/>
          <p:cNvSpPr/>
          <p:nvPr/>
        </p:nvSpPr>
        <p:spPr>
          <a:xfrm>
            <a:off x="0" y="0"/>
            <a:ext cx="4601100" cy="1181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1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896" name="Google Shape;896;p18"/>
          <p:cNvGrpSpPr/>
          <p:nvPr/>
        </p:nvGrpSpPr>
        <p:grpSpPr>
          <a:xfrm>
            <a:off x="5805744" y="702404"/>
            <a:ext cx="3338263" cy="152372"/>
            <a:chOff x="2079825" y="470627"/>
            <a:chExt cx="3789605" cy="172973"/>
          </a:xfrm>
        </p:grpSpPr>
        <p:sp>
          <p:nvSpPr>
            <p:cNvPr id="897" name="Google Shape;897;p18"/>
            <p:cNvSpPr/>
            <p:nvPr/>
          </p:nvSpPr>
          <p:spPr>
            <a:xfrm>
              <a:off x="207982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98" name="Google Shape;898;p18"/>
            <p:cNvSpPr/>
            <p:nvPr/>
          </p:nvSpPr>
          <p:spPr>
            <a:xfrm>
              <a:off x="220643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99" name="Google Shape;899;p18"/>
            <p:cNvSpPr/>
            <p:nvPr/>
          </p:nvSpPr>
          <p:spPr>
            <a:xfrm>
              <a:off x="233305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00" name="Google Shape;900;p18"/>
            <p:cNvSpPr/>
            <p:nvPr/>
          </p:nvSpPr>
          <p:spPr>
            <a:xfrm>
              <a:off x="245966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01" name="Google Shape;901;p18"/>
            <p:cNvSpPr/>
            <p:nvPr/>
          </p:nvSpPr>
          <p:spPr>
            <a:xfrm>
              <a:off x="258627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02" name="Google Shape;902;p18"/>
            <p:cNvSpPr/>
            <p:nvPr/>
          </p:nvSpPr>
          <p:spPr>
            <a:xfrm>
              <a:off x="271288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03" name="Google Shape;903;p18"/>
            <p:cNvSpPr/>
            <p:nvPr/>
          </p:nvSpPr>
          <p:spPr>
            <a:xfrm>
              <a:off x="283950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04" name="Google Shape;904;p18"/>
            <p:cNvSpPr/>
            <p:nvPr/>
          </p:nvSpPr>
          <p:spPr>
            <a:xfrm>
              <a:off x="296611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05" name="Google Shape;905;p18"/>
            <p:cNvSpPr/>
            <p:nvPr/>
          </p:nvSpPr>
          <p:spPr>
            <a:xfrm>
              <a:off x="309272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06" name="Google Shape;906;p18"/>
            <p:cNvSpPr/>
            <p:nvPr/>
          </p:nvSpPr>
          <p:spPr>
            <a:xfrm>
              <a:off x="321933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07" name="Google Shape;907;p18"/>
            <p:cNvSpPr/>
            <p:nvPr/>
          </p:nvSpPr>
          <p:spPr>
            <a:xfrm>
              <a:off x="334595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08" name="Google Shape;908;p18"/>
            <p:cNvSpPr/>
            <p:nvPr/>
          </p:nvSpPr>
          <p:spPr>
            <a:xfrm>
              <a:off x="347256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09" name="Google Shape;909;p18"/>
            <p:cNvSpPr/>
            <p:nvPr/>
          </p:nvSpPr>
          <p:spPr>
            <a:xfrm>
              <a:off x="359917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10" name="Google Shape;910;p18"/>
            <p:cNvSpPr/>
            <p:nvPr/>
          </p:nvSpPr>
          <p:spPr>
            <a:xfrm>
              <a:off x="372578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11" name="Google Shape;911;p18"/>
            <p:cNvSpPr/>
            <p:nvPr/>
          </p:nvSpPr>
          <p:spPr>
            <a:xfrm>
              <a:off x="385240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12" name="Google Shape;912;p18"/>
            <p:cNvSpPr/>
            <p:nvPr/>
          </p:nvSpPr>
          <p:spPr>
            <a:xfrm>
              <a:off x="397901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13" name="Google Shape;913;p18"/>
            <p:cNvSpPr/>
            <p:nvPr/>
          </p:nvSpPr>
          <p:spPr>
            <a:xfrm>
              <a:off x="410562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14" name="Google Shape;914;p18"/>
            <p:cNvSpPr/>
            <p:nvPr/>
          </p:nvSpPr>
          <p:spPr>
            <a:xfrm>
              <a:off x="423223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15" name="Google Shape;915;p18"/>
            <p:cNvSpPr/>
            <p:nvPr/>
          </p:nvSpPr>
          <p:spPr>
            <a:xfrm>
              <a:off x="435885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16" name="Google Shape;916;p18"/>
            <p:cNvSpPr/>
            <p:nvPr/>
          </p:nvSpPr>
          <p:spPr>
            <a:xfrm>
              <a:off x="448546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17" name="Google Shape;917;p18"/>
            <p:cNvSpPr/>
            <p:nvPr/>
          </p:nvSpPr>
          <p:spPr>
            <a:xfrm>
              <a:off x="461207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18" name="Google Shape;918;p18"/>
            <p:cNvSpPr/>
            <p:nvPr/>
          </p:nvSpPr>
          <p:spPr>
            <a:xfrm>
              <a:off x="473868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19" name="Google Shape;919;p18"/>
            <p:cNvSpPr/>
            <p:nvPr/>
          </p:nvSpPr>
          <p:spPr>
            <a:xfrm>
              <a:off x="4865302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0" name="Google Shape;920;p18"/>
            <p:cNvSpPr/>
            <p:nvPr/>
          </p:nvSpPr>
          <p:spPr>
            <a:xfrm>
              <a:off x="499191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1" name="Google Shape;921;p18"/>
            <p:cNvSpPr/>
            <p:nvPr/>
          </p:nvSpPr>
          <p:spPr>
            <a:xfrm>
              <a:off x="511852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2" name="Google Shape;922;p18"/>
            <p:cNvSpPr/>
            <p:nvPr/>
          </p:nvSpPr>
          <p:spPr>
            <a:xfrm>
              <a:off x="524513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3" name="Google Shape;923;p18"/>
            <p:cNvSpPr/>
            <p:nvPr/>
          </p:nvSpPr>
          <p:spPr>
            <a:xfrm>
              <a:off x="5371752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4" name="Google Shape;924;p18"/>
            <p:cNvSpPr/>
            <p:nvPr/>
          </p:nvSpPr>
          <p:spPr>
            <a:xfrm>
              <a:off x="549836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5" name="Google Shape;925;p18"/>
            <p:cNvSpPr/>
            <p:nvPr/>
          </p:nvSpPr>
          <p:spPr>
            <a:xfrm>
              <a:off x="562497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6" name="Google Shape;926;p18"/>
            <p:cNvSpPr/>
            <p:nvPr/>
          </p:nvSpPr>
          <p:spPr>
            <a:xfrm>
              <a:off x="575159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5_1"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9"/>
          <p:cNvSpPr/>
          <p:nvPr/>
        </p:nvSpPr>
        <p:spPr>
          <a:xfrm>
            <a:off x="0" y="-123"/>
            <a:ext cx="159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19"/>
          <p:cNvSpPr/>
          <p:nvPr/>
        </p:nvSpPr>
        <p:spPr>
          <a:xfrm>
            <a:off x="0" y="0"/>
            <a:ext cx="3564000" cy="1181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1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931" name="Google Shape;931;p19"/>
          <p:cNvGrpSpPr/>
          <p:nvPr/>
        </p:nvGrpSpPr>
        <p:grpSpPr>
          <a:xfrm>
            <a:off x="5805744" y="702404"/>
            <a:ext cx="3338263" cy="152372"/>
            <a:chOff x="2079825" y="470627"/>
            <a:chExt cx="3789605" cy="172973"/>
          </a:xfrm>
        </p:grpSpPr>
        <p:sp>
          <p:nvSpPr>
            <p:cNvPr id="932" name="Google Shape;932;p19"/>
            <p:cNvSpPr/>
            <p:nvPr/>
          </p:nvSpPr>
          <p:spPr>
            <a:xfrm>
              <a:off x="207982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33" name="Google Shape;933;p19"/>
            <p:cNvSpPr/>
            <p:nvPr/>
          </p:nvSpPr>
          <p:spPr>
            <a:xfrm>
              <a:off x="220643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34" name="Google Shape;934;p19"/>
            <p:cNvSpPr/>
            <p:nvPr/>
          </p:nvSpPr>
          <p:spPr>
            <a:xfrm>
              <a:off x="233305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35" name="Google Shape;935;p19"/>
            <p:cNvSpPr/>
            <p:nvPr/>
          </p:nvSpPr>
          <p:spPr>
            <a:xfrm>
              <a:off x="245966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36" name="Google Shape;936;p19"/>
            <p:cNvSpPr/>
            <p:nvPr/>
          </p:nvSpPr>
          <p:spPr>
            <a:xfrm>
              <a:off x="258627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37" name="Google Shape;937;p19"/>
            <p:cNvSpPr/>
            <p:nvPr/>
          </p:nvSpPr>
          <p:spPr>
            <a:xfrm>
              <a:off x="271288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38" name="Google Shape;938;p19"/>
            <p:cNvSpPr/>
            <p:nvPr/>
          </p:nvSpPr>
          <p:spPr>
            <a:xfrm>
              <a:off x="283950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39" name="Google Shape;939;p19"/>
            <p:cNvSpPr/>
            <p:nvPr/>
          </p:nvSpPr>
          <p:spPr>
            <a:xfrm>
              <a:off x="296611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40" name="Google Shape;940;p19"/>
            <p:cNvSpPr/>
            <p:nvPr/>
          </p:nvSpPr>
          <p:spPr>
            <a:xfrm>
              <a:off x="309272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41" name="Google Shape;941;p19"/>
            <p:cNvSpPr/>
            <p:nvPr/>
          </p:nvSpPr>
          <p:spPr>
            <a:xfrm>
              <a:off x="321933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42" name="Google Shape;942;p19"/>
            <p:cNvSpPr/>
            <p:nvPr/>
          </p:nvSpPr>
          <p:spPr>
            <a:xfrm>
              <a:off x="334595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43" name="Google Shape;943;p19"/>
            <p:cNvSpPr/>
            <p:nvPr/>
          </p:nvSpPr>
          <p:spPr>
            <a:xfrm>
              <a:off x="347256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44" name="Google Shape;944;p19"/>
            <p:cNvSpPr/>
            <p:nvPr/>
          </p:nvSpPr>
          <p:spPr>
            <a:xfrm>
              <a:off x="359917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45" name="Google Shape;945;p19"/>
            <p:cNvSpPr/>
            <p:nvPr/>
          </p:nvSpPr>
          <p:spPr>
            <a:xfrm>
              <a:off x="372578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46" name="Google Shape;946;p19"/>
            <p:cNvSpPr/>
            <p:nvPr/>
          </p:nvSpPr>
          <p:spPr>
            <a:xfrm>
              <a:off x="385240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47" name="Google Shape;947;p19"/>
            <p:cNvSpPr/>
            <p:nvPr/>
          </p:nvSpPr>
          <p:spPr>
            <a:xfrm>
              <a:off x="397901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48" name="Google Shape;948;p19"/>
            <p:cNvSpPr/>
            <p:nvPr/>
          </p:nvSpPr>
          <p:spPr>
            <a:xfrm>
              <a:off x="410562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49" name="Google Shape;949;p19"/>
            <p:cNvSpPr/>
            <p:nvPr/>
          </p:nvSpPr>
          <p:spPr>
            <a:xfrm>
              <a:off x="423223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50" name="Google Shape;950;p19"/>
            <p:cNvSpPr/>
            <p:nvPr/>
          </p:nvSpPr>
          <p:spPr>
            <a:xfrm>
              <a:off x="435885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51" name="Google Shape;951;p19"/>
            <p:cNvSpPr/>
            <p:nvPr/>
          </p:nvSpPr>
          <p:spPr>
            <a:xfrm>
              <a:off x="448546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52" name="Google Shape;952;p19"/>
            <p:cNvSpPr/>
            <p:nvPr/>
          </p:nvSpPr>
          <p:spPr>
            <a:xfrm>
              <a:off x="461207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53" name="Google Shape;953;p19"/>
            <p:cNvSpPr/>
            <p:nvPr/>
          </p:nvSpPr>
          <p:spPr>
            <a:xfrm>
              <a:off x="473868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54" name="Google Shape;954;p19"/>
            <p:cNvSpPr/>
            <p:nvPr/>
          </p:nvSpPr>
          <p:spPr>
            <a:xfrm>
              <a:off x="4865302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55" name="Google Shape;955;p19"/>
            <p:cNvSpPr/>
            <p:nvPr/>
          </p:nvSpPr>
          <p:spPr>
            <a:xfrm>
              <a:off x="499191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56" name="Google Shape;956;p19"/>
            <p:cNvSpPr/>
            <p:nvPr/>
          </p:nvSpPr>
          <p:spPr>
            <a:xfrm>
              <a:off x="511852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57" name="Google Shape;957;p19"/>
            <p:cNvSpPr/>
            <p:nvPr/>
          </p:nvSpPr>
          <p:spPr>
            <a:xfrm>
              <a:off x="524513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58" name="Google Shape;958;p19"/>
            <p:cNvSpPr/>
            <p:nvPr/>
          </p:nvSpPr>
          <p:spPr>
            <a:xfrm>
              <a:off x="5371752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59" name="Google Shape;959;p19"/>
            <p:cNvSpPr/>
            <p:nvPr/>
          </p:nvSpPr>
          <p:spPr>
            <a:xfrm>
              <a:off x="549836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60" name="Google Shape;960;p19"/>
            <p:cNvSpPr/>
            <p:nvPr/>
          </p:nvSpPr>
          <p:spPr>
            <a:xfrm>
              <a:off x="562497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61" name="Google Shape;961;p19"/>
            <p:cNvSpPr/>
            <p:nvPr/>
          </p:nvSpPr>
          <p:spPr>
            <a:xfrm>
              <a:off x="575159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">
    <p:bg>
      <p:bgPr>
        <a:solidFill>
          <a:schemeClr val="accent1"/>
        </a:solidFill>
        <a:effectLst/>
      </p:bgPr>
    </p:bg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20"/>
          <p:cNvSpPr/>
          <p:nvPr/>
        </p:nvSpPr>
        <p:spPr>
          <a:xfrm>
            <a:off x="0" y="0"/>
            <a:ext cx="3660300" cy="1181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2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NanumMyeongjo ExtraBold"/>
              <a:buNone/>
              <a:defRPr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NanumMyeongjo ExtraBold"/>
              <a:buNone/>
              <a:defRPr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NanumMyeongjo ExtraBold"/>
              <a:buNone/>
              <a:defRPr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NanumMyeongjo ExtraBold"/>
              <a:buNone/>
              <a:defRPr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NanumMyeongjo ExtraBold"/>
              <a:buNone/>
              <a:defRPr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NanumMyeongjo ExtraBold"/>
              <a:buNone/>
              <a:defRPr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NanumMyeongjo ExtraBold"/>
              <a:buNone/>
              <a:defRPr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NanumMyeongjo ExtraBold"/>
              <a:buNone/>
              <a:defRPr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NanumMyeongjo ExtraBold"/>
              <a:buNone/>
              <a:defRPr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9pPr>
          </a:lstStyle>
          <a:p>
            <a:endParaRPr/>
          </a:p>
        </p:txBody>
      </p:sp>
      <p:grpSp>
        <p:nvGrpSpPr>
          <p:cNvPr id="965" name="Google Shape;965;p20"/>
          <p:cNvGrpSpPr/>
          <p:nvPr/>
        </p:nvGrpSpPr>
        <p:grpSpPr>
          <a:xfrm>
            <a:off x="5805744" y="702404"/>
            <a:ext cx="3338263" cy="152372"/>
            <a:chOff x="2079825" y="470627"/>
            <a:chExt cx="3789605" cy="172973"/>
          </a:xfrm>
        </p:grpSpPr>
        <p:sp>
          <p:nvSpPr>
            <p:cNvPr id="966" name="Google Shape;966;p20"/>
            <p:cNvSpPr/>
            <p:nvPr/>
          </p:nvSpPr>
          <p:spPr>
            <a:xfrm>
              <a:off x="207982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67" name="Google Shape;967;p20"/>
            <p:cNvSpPr/>
            <p:nvPr/>
          </p:nvSpPr>
          <p:spPr>
            <a:xfrm>
              <a:off x="220643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68" name="Google Shape;968;p20"/>
            <p:cNvSpPr/>
            <p:nvPr/>
          </p:nvSpPr>
          <p:spPr>
            <a:xfrm>
              <a:off x="233305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69" name="Google Shape;969;p20"/>
            <p:cNvSpPr/>
            <p:nvPr/>
          </p:nvSpPr>
          <p:spPr>
            <a:xfrm>
              <a:off x="245966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70" name="Google Shape;970;p20"/>
            <p:cNvSpPr/>
            <p:nvPr/>
          </p:nvSpPr>
          <p:spPr>
            <a:xfrm>
              <a:off x="258627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71" name="Google Shape;971;p20"/>
            <p:cNvSpPr/>
            <p:nvPr/>
          </p:nvSpPr>
          <p:spPr>
            <a:xfrm>
              <a:off x="271288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72" name="Google Shape;972;p20"/>
            <p:cNvSpPr/>
            <p:nvPr/>
          </p:nvSpPr>
          <p:spPr>
            <a:xfrm>
              <a:off x="283950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73" name="Google Shape;973;p20"/>
            <p:cNvSpPr/>
            <p:nvPr/>
          </p:nvSpPr>
          <p:spPr>
            <a:xfrm>
              <a:off x="296611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74" name="Google Shape;974;p20"/>
            <p:cNvSpPr/>
            <p:nvPr/>
          </p:nvSpPr>
          <p:spPr>
            <a:xfrm>
              <a:off x="309272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75" name="Google Shape;975;p20"/>
            <p:cNvSpPr/>
            <p:nvPr/>
          </p:nvSpPr>
          <p:spPr>
            <a:xfrm>
              <a:off x="321933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76" name="Google Shape;976;p20"/>
            <p:cNvSpPr/>
            <p:nvPr/>
          </p:nvSpPr>
          <p:spPr>
            <a:xfrm>
              <a:off x="334595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77" name="Google Shape;977;p20"/>
            <p:cNvSpPr/>
            <p:nvPr/>
          </p:nvSpPr>
          <p:spPr>
            <a:xfrm>
              <a:off x="347256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78" name="Google Shape;978;p20"/>
            <p:cNvSpPr/>
            <p:nvPr/>
          </p:nvSpPr>
          <p:spPr>
            <a:xfrm>
              <a:off x="359917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79" name="Google Shape;979;p20"/>
            <p:cNvSpPr/>
            <p:nvPr/>
          </p:nvSpPr>
          <p:spPr>
            <a:xfrm>
              <a:off x="372578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80" name="Google Shape;980;p20"/>
            <p:cNvSpPr/>
            <p:nvPr/>
          </p:nvSpPr>
          <p:spPr>
            <a:xfrm>
              <a:off x="385240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81" name="Google Shape;981;p20"/>
            <p:cNvSpPr/>
            <p:nvPr/>
          </p:nvSpPr>
          <p:spPr>
            <a:xfrm>
              <a:off x="397901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82" name="Google Shape;982;p20"/>
            <p:cNvSpPr/>
            <p:nvPr/>
          </p:nvSpPr>
          <p:spPr>
            <a:xfrm>
              <a:off x="410562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83" name="Google Shape;983;p20"/>
            <p:cNvSpPr/>
            <p:nvPr/>
          </p:nvSpPr>
          <p:spPr>
            <a:xfrm>
              <a:off x="423223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84" name="Google Shape;984;p20"/>
            <p:cNvSpPr/>
            <p:nvPr/>
          </p:nvSpPr>
          <p:spPr>
            <a:xfrm>
              <a:off x="435885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85" name="Google Shape;985;p20"/>
            <p:cNvSpPr/>
            <p:nvPr/>
          </p:nvSpPr>
          <p:spPr>
            <a:xfrm>
              <a:off x="448546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86" name="Google Shape;986;p20"/>
            <p:cNvSpPr/>
            <p:nvPr/>
          </p:nvSpPr>
          <p:spPr>
            <a:xfrm>
              <a:off x="461207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87" name="Google Shape;987;p20"/>
            <p:cNvSpPr/>
            <p:nvPr/>
          </p:nvSpPr>
          <p:spPr>
            <a:xfrm>
              <a:off x="473868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88" name="Google Shape;988;p20"/>
            <p:cNvSpPr/>
            <p:nvPr/>
          </p:nvSpPr>
          <p:spPr>
            <a:xfrm>
              <a:off x="4865302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89" name="Google Shape;989;p20"/>
            <p:cNvSpPr/>
            <p:nvPr/>
          </p:nvSpPr>
          <p:spPr>
            <a:xfrm>
              <a:off x="499191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90" name="Google Shape;990;p20"/>
            <p:cNvSpPr/>
            <p:nvPr/>
          </p:nvSpPr>
          <p:spPr>
            <a:xfrm>
              <a:off x="511852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91" name="Google Shape;991;p20"/>
            <p:cNvSpPr/>
            <p:nvPr/>
          </p:nvSpPr>
          <p:spPr>
            <a:xfrm>
              <a:off x="524513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92" name="Google Shape;992;p20"/>
            <p:cNvSpPr/>
            <p:nvPr/>
          </p:nvSpPr>
          <p:spPr>
            <a:xfrm>
              <a:off x="5371752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93" name="Google Shape;993;p20"/>
            <p:cNvSpPr/>
            <p:nvPr/>
          </p:nvSpPr>
          <p:spPr>
            <a:xfrm>
              <a:off x="549836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94" name="Google Shape;994;p20"/>
            <p:cNvSpPr/>
            <p:nvPr/>
          </p:nvSpPr>
          <p:spPr>
            <a:xfrm>
              <a:off x="562497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95" name="Google Shape;995;p20"/>
            <p:cNvSpPr/>
            <p:nvPr/>
          </p:nvSpPr>
          <p:spPr>
            <a:xfrm>
              <a:off x="575159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996" name="Google Shape;996;p20"/>
          <p:cNvSpPr txBox="1">
            <a:spLocks noGrp="1"/>
          </p:cNvSpPr>
          <p:nvPr>
            <p:ph type="title" idx="2"/>
          </p:nvPr>
        </p:nvSpPr>
        <p:spPr>
          <a:xfrm flipH="1">
            <a:off x="1220136" y="1860060"/>
            <a:ext cx="1917000" cy="30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000" b="0">
                <a:solidFill>
                  <a:schemeClr val="accent5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97" name="Google Shape;997;p20"/>
          <p:cNvSpPr txBox="1">
            <a:spLocks noGrp="1"/>
          </p:cNvSpPr>
          <p:nvPr>
            <p:ph type="subTitle" idx="1"/>
          </p:nvPr>
        </p:nvSpPr>
        <p:spPr>
          <a:xfrm flipH="1">
            <a:off x="1220136" y="2202300"/>
            <a:ext cx="1917000" cy="47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998" name="Google Shape;998;p20"/>
          <p:cNvSpPr txBox="1">
            <a:spLocks noGrp="1"/>
          </p:cNvSpPr>
          <p:nvPr>
            <p:ph type="title" idx="3"/>
          </p:nvPr>
        </p:nvSpPr>
        <p:spPr>
          <a:xfrm flipH="1">
            <a:off x="3697236" y="1860060"/>
            <a:ext cx="1917000" cy="30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000" b="0">
                <a:solidFill>
                  <a:schemeClr val="accent5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99" name="Google Shape;999;p20"/>
          <p:cNvSpPr txBox="1">
            <a:spLocks noGrp="1"/>
          </p:cNvSpPr>
          <p:nvPr>
            <p:ph type="subTitle" idx="4"/>
          </p:nvPr>
        </p:nvSpPr>
        <p:spPr>
          <a:xfrm flipH="1">
            <a:off x="3697236" y="2202300"/>
            <a:ext cx="1917000" cy="47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000" name="Google Shape;1000;p20"/>
          <p:cNvSpPr txBox="1">
            <a:spLocks noGrp="1"/>
          </p:cNvSpPr>
          <p:nvPr>
            <p:ph type="title" idx="5"/>
          </p:nvPr>
        </p:nvSpPr>
        <p:spPr>
          <a:xfrm flipH="1">
            <a:off x="6188656" y="1860060"/>
            <a:ext cx="1917000" cy="30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000" b="0">
                <a:solidFill>
                  <a:schemeClr val="accent5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ubTitle" idx="6"/>
          </p:nvPr>
        </p:nvSpPr>
        <p:spPr>
          <a:xfrm flipH="1">
            <a:off x="6188656" y="2202300"/>
            <a:ext cx="1917000" cy="47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002" name="Google Shape;1002;p20"/>
          <p:cNvSpPr txBox="1">
            <a:spLocks noGrp="1"/>
          </p:cNvSpPr>
          <p:nvPr>
            <p:ph type="title" idx="7"/>
          </p:nvPr>
        </p:nvSpPr>
        <p:spPr>
          <a:xfrm flipH="1">
            <a:off x="1220136" y="3288410"/>
            <a:ext cx="1917000" cy="30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000" b="0">
                <a:solidFill>
                  <a:schemeClr val="accent5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003" name="Google Shape;1003;p20"/>
          <p:cNvSpPr txBox="1">
            <a:spLocks noGrp="1"/>
          </p:cNvSpPr>
          <p:nvPr>
            <p:ph type="subTitle" idx="8"/>
          </p:nvPr>
        </p:nvSpPr>
        <p:spPr>
          <a:xfrm flipH="1">
            <a:off x="1220136" y="3630650"/>
            <a:ext cx="1917000" cy="47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004" name="Google Shape;1004;p20"/>
          <p:cNvSpPr txBox="1">
            <a:spLocks noGrp="1"/>
          </p:cNvSpPr>
          <p:nvPr>
            <p:ph type="title" idx="9"/>
          </p:nvPr>
        </p:nvSpPr>
        <p:spPr>
          <a:xfrm flipH="1">
            <a:off x="3697236" y="3288410"/>
            <a:ext cx="1917000" cy="30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000" b="0">
                <a:solidFill>
                  <a:schemeClr val="accent5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005" name="Google Shape;1005;p20"/>
          <p:cNvSpPr txBox="1">
            <a:spLocks noGrp="1"/>
          </p:cNvSpPr>
          <p:nvPr>
            <p:ph type="subTitle" idx="13"/>
          </p:nvPr>
        </p:nvSpPr>
        <p:spPr>
          <a:xfrm flipH="1">
            <a:off x="3697236" y="3630650"/>
            <a:ext cx="1917000" cy="47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006" name="Google Shape;1006;p20"/>
          <p:cNvSpPr txBox="1">
            <a:spLocks noGrp="1"/>
          </p:cNvSpPr>
          <p:nvPr>
            <p:ph type="title" idx="14"/>
          </p:nvPr>
        </p:nvSpPr>
        <p:spPr>
          <a:xfrm flipH="1">
            <a:off x="6188656" y="3288410"/>
            <a:ext cx="1917000" cy="30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000" b="0">
                <a:solidFill>
                  <a:schemeClr val="accent5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007" name="Google Shape;1007;p20"/>
          <p:cNvSpPr txBox="1">
            <a:spLocks noGrp="1"/>
          </p:cNvSpPr>
          <p:nvPr>
            <p:ph type="subTitle" idx="15"/>
          </p:nvPr>
        </p:nvSpPr>
        <p:spPr>
          <a:xfrm flipH="1">
            <a:off x="6188656" y="3630650"/>
            <a:ext cx="1917000" cy="47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"/>
          <p:cNvSpPr/>
          <p:nvPr/>
        </p:nvSpPr>
        <p:spPr>
          <a:xfrm>
            <a:off x="0" y="272100"/>
            <a:ext cx="4466700" cy="45993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"/>
          <p:cNvSpPr txBox="1">
            <a:spLocks noGrp="1"/>
          </p:cNvSpPr>
          <p:nvPr>
            <p:ph type="title"/>
          </p:nvPr>
        </p:nvSpPr>
        <p:spPr>
          <a:xfrm>
            <a:off x="824455" y="2267875"/>
            <a:ext cx="3136500" cy="6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8" name="Google Shape;78;p3"/>
          <p:cNvSpPr txBox="1">
            <a:spLocks noGrp="1"/>
          </p:cNvSpPr>
          <p:nvPr>
            <p:ph type="subTitle" idx="1"/>
          </p:nvPr>
        </p:nvSpPr>
        <p:spPr>
          <a:xfrm>
            <a:off x="845117" y="3029125"/>
            <a:ext cx="3136500" cy="6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4F577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"/>
          <p:cNvSpPr txBox="1">
            <a:spLocks noGrp="1"/>
          </p:cNvSpPr>
          <p:nvPr>
            <p:ph type="title" idx="2" hasCustomPrompt="1"/>
          </p:nvPr>
        </p:nvSpPr>
        <p:spPr>
          <a:xfrm>
            <a:off x="689912" y="1507208"/>
            <a:ext cx="957600" cy="6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0" name="Google Shape;80;p3"/>
          <p:cNvSpPr/>
          <p:nvPr/>
        </p:nvSpPr>
        <p:spPr>
          <a:xfrm>
            <a:off x="8972700" y="2794075"/>
            <a:ext cx="171300" cy="20775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" name="Google Shape;81;p3"/>
          <p:cNvGrpSpPr/>
          <p:nvPr/>
        </p:nvGrpSpPr>
        <p:grpSpPr>
          <a:xfrm>
            <a:off x="700269" y="702404"/>
            <a:ext cx="3338263" cy="152372"/>
            <a:chOff x="2079825" y="470627"/>
            <a:chExt cx="3789605" cy="172973"/>
          </a:xfrm>
        </p:grpSpPr>
        <p:sp>
          <p:nvSpPr>
            <p:cNvPr id="82" name="Google Shape;82;p3"/>
            <p:cNvSpPr/>
            <p:nvPr/>
          </p:nvSpPr>
          <p:spPr>
            <a:xfrm>
              <a:off x="207982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" name="Google Shape;83;p3"/>
            <p:cNvSpPr/>
            <p:nvPr/>
          </p:nvSpPr>
          <p:spPr>
            <a:xfrm>
              <a:off x="220643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" name="Google Shape;84;p3"/>
            <p:cNvSpPr/>
            <p:nvPr/>
          </p:nvSpPr>
          <p:spPr>
            <a:xfrm>
              <a:off x="233305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5" name="Google Shape;85;p3"/>
            <p:cNvSpPr/>
            <p:nvPr/>
          </p:nvSpPr>
          <p:spPr>
            <a:xfrm>
              <a:off x="245966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6" name="Google Shape;86;p3"/>
            <p:cNvSpPr/>
            <p:nvPr/>
          </p:nvSpPr>
          <p:spPr>
            <a:xfrm>
              <a:off x="258627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7" name="Google Shape;87;p3"/>
            <p:cNvSpPr/>
            <p:nvPr/>
          </p:nvSpPr>
          <p:spPr>
            <a:xfrm>
              <a:off x="271288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8" name="Google Shape;88;p3"/>
            <p:cNvSpPr/>
            <p:nvPr/>
          </p:nvSpPr>
          <p:spPr>
            <a:xfrm>
              <a:off x="283950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9" name="Google Shape;89;p3"/>
            <p:cNvSpPr/>
            <p:nvPr/>
          </p:nvSpPr>
          <p:spPr>
            <a:xfrm>
              <a:off x="296611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0" name="Google Shape;90;p3"/>
            <p:cNvSpPr/>
            <p:nvPr/>
          </p:nvSpPr>
          <p:spPr>
            <a:xfrm>
              <a:off x="309272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1" name="Google Shape;91;p3"/>
            <p:cNvSpPr/>
            <p:nvPr/>
          </p:nvSpPr>
          <p:spPr>
            <a:xfrm>
              <a:off x="321933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" name="Google Shape;92;p3"/>
            <p:cNvSpPr/>
            <p:nvPr/>
          </p:nvSpPr>
          <p:spPr>
            <a:xfrm>
              <a:off x="334595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3" name="Google Shape;93;p3"/>
            <p:cNvSpPr/>
            <p:nvPr/>
          </p:nvSpPr>
          <p:spPr>
            <a:xfrm>
              <a:off x="347256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4" name="Google Shape;94;p3"/>
            <p:cNvSpPr/>
            <p:nvPr/>
          </p:nvSpPr>
          <p:spPr>
            <a:xfrm>
              <a:off x="359917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5" name="Google Shape;95;p3"/>
            <p:cNvSpPr/>
            <p:nvPr/>
          </p:nvSpPr>
          <p:spPr>
            <a:xfrm>
              <a:off x="372578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6" name="Google Shape;96;p3"/>
            <p:cNvSpPr/>
            <p:nvPr/>
          </p:nvSpPr>
          <p:spPr>
            <a:xfrm>
              <a:off x="385240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7" name="Google Shape;97;p3"/>
            <p:cNvSpPr/>
            <p:nvPr/>
          </p:nvSpPr>
          <p:spPr>
            <a:xfrm>
              <a:off x="397901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8" name="Google Shape;98;p3"/>
            <p:cNvSpPr/>
            <p:nvPr/>
          </p:nvSpPr>
          <p:spPr>
            <a:xfrm>
              <a:off x="410562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9" name="Google Shape;99;p3"/>
            <p:cNvSpPr/>
            <p:nvPr/>
          </p:nvSpPr>
          <p:spPr>
            <a:xfrm>
              <a:off x="423223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0" name="Google Shape;100;p3"/>
            <p:cNvSpPr/>
            <p:nvPr/>
          </p:nvSpPr>
          <p:spPr>
            <a:xfrm>
              <a:off x="435885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" name="Google Shape;101;p3"/>
            <p:cNvSpPr/>
            <p:nvPr/>
          </p:nvSpPr>
          <p:spPr>
            <a:xfrm>
              <a:off x="448546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2" name="Google Shape;102;p3"/>
            <p:cNvSpPr/>
            <p:nvPr/>
          </p:nvSpPr>
          <p:spPr>
            <a:xfrm>
              <a:off x="461207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" name="Google Shape;103;p3"/>
            <p:cNvSpPr/>
            <p:nvPr/>
          </p:nvSpPr>
          <p:spPr>
            <a:xfrm>
              <a:off x="473868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4" name="Google Shape;104;p3"/>
            <p:cNvSpPr/>
            <p:nvPr/>
          </p:nvSpPr>
          <p:spPr>
            <a:xfrm>
              <a:off x="4865302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5" name="Google Shape;105;p3"/>
            <p:cNvSpPr/>
            <p:nvPr/>
          </p:nvSpPr>
          <p:spPr>
            <a:xfrm>
              <a:off x="499191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6" name="Google Shape;106;p3"/>
            <p:cNvSpPr/>
            <p:nvPr/>
          </p:nvSpPr>
          <p:spPr>
            <a:xfrm>
              <a:off x="511852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7" name="Google Shape;107;p3"/>
            <p:cNvSpPr/>
            <p:nvPr/>
          </p:nvSpPr>
          <p:spPr>
            <a:xfrm>
              <a:off x="524513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8" name="Google Shape;108;p3"/>
            <p:cNvSpPr/>
            <p:nvPr/>
          </p:nvSpPr>
          <p:spPr>
            <a:xfrm>
              <a:off x="5371752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9" name="Google Shape;109;p3"/>
            <p:cNvSpPr/>
            <p:nvPr/>
          </p:nvSpPr>
          <p:spPr>
            <a:xfrm>
              <a:off x="549836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0" name="Google Shape;110;p3"/>
            <p:cNvSpPr/>
            <p:nvPr/>
          </p:nvSpPr>
          <p:spPr>
            <a:xfrm>
              <a:off x="562497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1" name="Google Shape;111;p3"/>
            <p:cNvSpPr/>
            <p:nvPr/>
          </p:nvSpPr>
          <p:spPr>
            <a:xfrm>
              <a:off x="575159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7"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21"/>
          <p:cNvSpPr txBox="1">
            <a:spLocks noGrp="1"/>
          </p:cNvSpPr>
          <p:nvPr>
            <p:ph type="title"/>
          </p:nvPr>
        </p:nvSpPr>
        <p:spPr>
          <a:xfrm flipH="1">
            <a:off x="739545" y="3531335"/>
            <a:ext cx="1917000" cy="3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NanumMyeongjo ExtraBold"/>
              <a:buNone/>
              <a:defRPr sz="2000"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NanumMyeongjo ExtraBold"/>
              <a:buNone/>
              <a:defRPr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NanumMyeongjo ExtraBold"/>
              <a:buNone/>
              <a:defRPr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NanumMyeongjo ExtraBold"/>
              <a:buNone/>
              <a:defRPr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NanumMyeongjo ExtraBold"/>
              <a:buNone/>
              <a:defRPr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NanumMyeongjo ExtraBold"/>
              <a:buNone/>
              <a:defRPr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NanumMyeongjo ExtraBold"/>
              <a:buNone/>
              <a:defRPr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NanumMyeongjo ExtraBold"/>
              <a:buNone/>
              <a:defRPr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NanumMyeongjo ExtraBold"/>
              <a:buNone/>
              <a:defRPr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9pPr>
          </a:lstStyle>
          <a:p>
            <a:endParaRPr/>
          </a:p>
        </p:txBody>
      </p:sp>
      <p:sp>
        <p:nvSpPr>
          <p:cNvPr id="1010" name="Google Shape;1010;p21"/>
          <p:cNvSpPr txBox="1">
            <a:spLocks noGrp="1"/>
          </p:cNvSpPr>
          <p:nvPr>
            <p:ph type="subTitle" idx="1"/>
          </p:nvPr>
        </p:nvSpPr>
        <p:spPr>
          <a:xfrm flipH="1">
            <a:off x="739368" y="3873575"/>
            <a:ext cx="1917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1" name="Google Shape;1011;p21"/>
          <p:cNvSpPr/>
          <p:nvPr/>
        </p:nvSpPr>
        <p:spPr>
          <a:xfrm>
            <a:off x="0" y="0"/>
            <a:ext cx="3722100" cy="1181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21"/>
          <p:cNvSpPr txBox="1">
            <a:spLocks noGrp="1"/>
          </p:cNvSpPr>
          <p:nvPr>
            <p:ph type="title" idx="2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013" name="Google Shape;1013;p21"/>
          <p:cNvGrpSpPr/>
          <p:nvPr/>
        </p:nvGrpSpPr>
        <p:grpSpPr>
          <a:xfrm>
            <a:off x="5805744" y="702404"/>
            <a:ext cx="3338263" cy="152372"/>
            <a:chOff x="2079825" y="470627"/>
            <a:chExt cx="3789605" cy="172973"/>
          </a:xfrm>
        </p:grpSpPr>
        <p:sp>
          <p:nvSpPr>
            <p:cNvPr id="1014" name="Google Shape;1014;p21"/>
            <p:cNvSpPr/>
            <p:nvPr/>
          </p:nvSpPr>
          <p:spPr>
            <a:xfrm>
              <a:off x="207982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5" name="Google Shape;1015;p21"/>
            <p:cNvSpPr/>
            <p:nvPr/>
          </p:nvSpPr>
          <p:spPr>
            <a:xfrm>
              <a:off x="220643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6" name="Google Shape;1016;p21"/>
            <p:cNvSpPr/>
            <p:nvPr/>
          </p:nvSpPr>
          <p:spPr>
            <a:xfrm>
              <a:off x="233305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7" name="Google Shape;1017;p21"/>
            <p:cNvSpPr/>
            <p:nvPr/>
          </p:nvSpPr>
          <p:spPr>
            <a:xfrm>
              <a:off x="245966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8" name="Google Shape;1018;p21"/>
            <p:cNvSpPr/>
            <p:nvPr/>
          </p:nvSpPr>
          <p:spPr>
            <a:xfrm>
              <a:off x="258627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9" name="Google Shape;1019;p21"/>
            <p:cNvSpPr/>
            <p:nvPr/>
          </p:nvSpPr>
          <p:spPr>
            <a:xfrm>
              <a:off x="271288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20" name="Google Shape;1020;p21"/>
            <p:cNvSpPr/>
            <p:nvPr/>
          </p:nvSpPr>
          <p:spPr>
            <a:xfrm>
              <a:off x="283950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21" name="Google Shape;1021;p21"/>
            <p:cNvSpPr/>
            <p:nvPr/>
          </p:nvSpPr>
          <p:spPr>
            <a:xfrm>
              <a:off x="296611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22" name="Google Shape;1022;p21"/>
            <p:cNvSpPr/>
            <p:nvPr/>
          </p:nvSpPr>
          <p:spPr>
            <a:xfrm>
              <a:off x="309272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23" name="Google Shape;1023;p21"/>
            <p:cNvSpPr/>
            <p:nvPr/>
          </p:nvSpPr>
          <p:spPr>
            <a:xfrm>
              <a:off x="321933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24" name="Google Shape;1024;p21"/>
            <p:cNvSpPr/>
            <p:nvPr/>
          </p:nvSpPr>
          <p:spPr>
            <a:xfrm>
              <a:off x="334595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25" name="Google Shape;1025;p21"/>
            <p:cNvSpPr/>
            <p:nvPr/>
          </p:nvSpPr>
          <p:spPr>
            <a:xfrm>
              <a:off x="347256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26" name="Google Shape;1026;p21"/>
            <p:cNvSpPr/>
            <p:nvPr/>
          </p:nvSpPr>
          <p:spPr>
            <a:xfrm>
              <a:off x="359917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27" name="Google Shape;1027;p21"/>
            <p:cNvSpPr/>
            <p:nvPr/>
          </p:nvSpPr>
          <p:spPr>
            <a:xfrm>
              <a:off x="372578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28" name="Google Shape;1028;p21"/>
            <p:cNvSpPr/>
            <p:nvPr/>
          </p:nvSpPr>
          <p:spPr>
            <a:xfrm>
              <a:off x="385240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29" name="Google Shape;1029;p21"/>
            <p:cNvSpPr/>
            <p:nvPr/>
          </p:nvSpPr>
          <p:spPr>
            <a:xfrm>
              <a:off x="397901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0" name="Google Shape;1030;p21"/>
            <p:cNvSpPr/>
            <p:nvPr/>
          </p:nvSpPr>
          <p:spPr>
            <a:xfrm>
              <a:off x="410562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1" name="Google Shape;1031;p21"/>
            <p:cNvSpPr/>
            <p:nvPr/>
          </p:nvSpPr>
          <p:spPr>
            <a:xfrm>
              <a:off x="423223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2" name="Google Shape;1032;p21"/>
            <p:cNvSpPr/>
            <p:nvPr/>
          </p:nvSpPr>
          <p:spPr>
            <a:xfrm>
              <a:off x="435885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3" name="Google Shape;1033;p21"/>
            <p:cNvSpPr/>
            <p:nvPr/>
          </p:nvSpPr>
          <p:spPr>
            <a:xfrm>
              <a:off x="448546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4" name="Google Shape;1034;p21"/>
            <p:cNvSpPr/>
            <p:nvPr/>
          </p:nvSpPr>
          <p:spPr>
            <a:xfrm>
              <a:off x="461207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5" name="Google Shape;1035;p21"/>
            <p:cNvSpPr/>
            <p:nvPr/>
          </p:nvSpPr>
          <p:spPr>
            <a:xfrm>
              <a:off x="473868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6" name="Google Shape;1036;p21"/>
            <p:cNvSpPr/>
            <p:nvPr/>
          </p:nvSpPr>
          <p:spPr>
            <a:xfrm>
              <a:off x="4865302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7" name="Google Shape;1037;p21"/>
            <p:cNvSpPr/>
            <p:nvPr/>
          </p:nvSpPr>
          <p:spPr>
            <a:xfrm>
              <a:off x="499191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8" name="Google Shape;1038;p21"/>
            <p:cNvSpPr/>
            <p:nvPr/>
          </p:nvSpPr>
          <p:spPr>
            <a:xfrm>
              <a:off x="511852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9" name="Google Shape;1039;p21"/>
            <p:cNvSpPr/>
            <p:nvPr/>
          </p:nvSpPr>
          <p:spPr>
            <a:xfrm>
              <a:off x="524513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40" name="Google Shape;1040;p21"/>
            <p:cNvSpPr/>
            <p:nvPr/>
          </p:nvSpPr>
          <p:spPr>
            <a:xfrm>
              <a:off x="5371752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41" name="Google Shape;1041;p21"/>
            <p:cNvSpPr/>
            <p:nvPr/>
          </p:nvSpPr>
          <p:spPr>
            <a:xfrm>
              <a:off x="549836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42" name="Google Shape;1042;p21"/>
            <p:cNvSpPr/>
            <p:nvPr/>
          </p:nvSpPr>
          <p:spPr>
            <a:xfrm>
              <a:off x="562497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43" name="Google Shape;1043;p21"/>
            <p:cNvSpPr/>
            <p:nvPr/>
          </p:nvSpPr>
          <p:spPr>
            <a:xfrm>
              <a:off x="575159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044" name="Google Shape;1044;p21"/>
          <p:cNvSpPr txBox="1">
            <a:spLocks noGrp="1"/>
          </p:cNvSpPr>
          <p:nvPr>
            <p:ph type="title" idx="3"/>
          </p:nvPr>
        </p:nvSpPr>
        <p:spPr>
          <a:xfrm flipH="1">
            <a:off x="2658070" y="1600112"/>
            <a:ext cx="1917000" cy="3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NanumMyeongjo ExtraBold"/>
              <a:buNone/>
              <a:defRPr sz="2000"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NanumMyeongjo ExtraBold"/>
              <a:buNone/>
              <a:defRPr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NanumMyeongjo ExtraBold"/>
              <a:buNone/>
              <a:defRPr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NanumMyeongjo ExtraBold"/>
              <a:buNone/>
              <a:defRPr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NanumMyeongjo ExtraBold"/>
              <a:buNone/>
              <a:defRPr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NanumMyeongjo ExtraBold"/>
              <a:buNone/>
              <a:defRPr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NanumMyeongjo ExtraBold"/>
              <a:buNone/>
              <a:defRPr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NanumMyeongjo ExtraBold"/>
              <a:buNone/>
              <a:defRPr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NanumMyeongjo ExtraBold"/>
              <a:buNone/>
              <a:defRPr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9pPr>
          </a:lstStyle>
          <a:p>
            <a:endParaRPr/>
          </a:p>
        </p:txBody>
      </p:sp>
      <p:sp>
        <p:nvSpPr>
          <p:cNvPr id="1045" name="Google Shape;1045;p21"/>
          <p:cNvSpPr txBox="1">
            <a:spLocks noGrp="1"/>
          </p:cNvSpPr>
          <p:nvPr>
            <p:ph type="subTitle" idx="4"/>
          </p:nvPr>
        </p:nvSpPr>
        <p:spPr>
          <a:xfrm flipH="1">
            <a:off x="2658489" y="1942352"/>
            <a:ext cx="1917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6" name="Google Shape;1046;p21"/>
          <p:cNvSpPr txBox="1">
            <a:spLocks noGrp="1"/>
          </p:cNvSpPr>
          <p:nvPr>
            <p:ph type="title" idx="5"/>
          </p:nvPr>
        </p:nvSpPr>
        <p:spPr>
          <a:xfrm flipH="1">
            <a:off x="4577191" y="3531335"/>
            <a:ext cx="1917000" cy="3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NanumMyeongjo ExtraBold"/>
              <a:buNone/>
              <a:defRPr sz="2000"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NanumMyeongjo ExtraBold"/>
              <a:buNone/>
              <a:defRPr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NanumMyeongjo ExtraBold"/>
              <a:buNone/>
              <a:defRPr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NanumMyeongjo ExtraBold"/>
              <a:buNone/>
              <a:defRPr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NanumMyeongjo ExtraBold"/>
              <a:buNone/>
              <a:defRPr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NanumMyeongjo ExtraBold"/>
              <a:buNone/>
              <a:defRPr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NanumMyeongjo ExtraBold"/>
              <a:buNone/>
              <a:defRPr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NanumMyeongjo ExtraBold"/>
              <a:buNone/>
              <a:defRPr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NanumMyeongjo ExtraBold"/>
              <a:buNone/>
              <a:defRPr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9pPr>
          </a:lstStyle>
          <a:p>
            <a:endParaRPr/>
          </a:p>
        </p:txBody>
      </p:sp>
      <p:sp>
        <p:nvSpPr>
          <p:cNvPr id="1047" name="Google Shape;1047;p21"/>
          <p:cNvSpPr txBox="1">
            <a:spLocks noGrp="1"/>
          </p:cNvSpPr>
          <p:nvPr>
            <p:ph type="subTitle" idx="6"/>
          </p:nvPr>
        </p:nvSpPr>
        <p:spPr>
          <a:xfrm flipH="1">
            <a:off x="4577014" y="3873575"/>
            <a:ext cx="1917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8" name="Google Shape;1048;p21"/>
          <p:cNvSpPr txBox="1">
            <a:spLocks noGrp="1"/>
          </p:cNvSpPr>
          <p:nvPr>
            <p:ph type="title" idx="7"/>
          </p:nvPr>
        </p:nvSpPr>
        <p:spPr>
          <a:xfrm flipH="1">
            <a:off x="6495120" y="1600112"/>
            <a:ext cx="1917000" cy="3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NanumMyeongjo ExtraBold"/>
              <a:buNone/>
              <a:defRPr sz="2000"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NanumMyeongjo ExtraBold"/>
              <a:buNone/>
              <a:defRPr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NanumMyeongjo ExtraBold"/>
              <a:buNone/>
              <a:defRPr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NanumMyeongjo ExtraBold"/>
              <a:buNone/>
              <a:defRPr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NanumMyeongjo ExtraBold"/>
              <a:buNone/>
              <a:defRPr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NanumMyeongjo ExtraBold"/>
              <a:buNone/>
              <a:defRPr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NanumMyeongjo ExtraBold"/>
              <a:buNone/>
              <a:defRPr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NanumMyeongjo ExtraBold"/>
              <a:buNone/>
              <a:defRPr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NanumMyeongjo ExtraBold"/>
              <a:buNone/>
              <a:defRPr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9pPr>
          </a:lstStyle>
          <a:p>
            <a:endParaRPr/>
          </a:p>
        </p:txBody>
      </p:sp>
      <p:sp>
        <p:nvSpPr>
          <p:cNvPr id="1049" name="Google Shape;1049;p21"/>
          <p:cNvSpPr txBox="1">
            <a:spLocks noGrp="1"/>
          </p:cNvSpPr>
          <p:nvPr>
            <p:ph type="subTitle" idx="8"/>
          </p:nvPr>
        </p:nvSpPr>
        <p:spPr>
          <a:xfrm flipH="1">
            <a:off x="6494943" y="1942352"/>
            <a:ext cx="1917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8"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22"/>
          <p:cNvSpPr/>
          <p:nvPr/>
        </p:nvSpPr>
        <p:spPr>
          <a:xfrm>
            <a:off x="0" y="272100"/>
            <a:ext cx="4466700" cy="45993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22"/>
          <p:cNvSpPr txBox="1">
            <a:spLocks noGrp="1"/>
          </p:cNvSpPr>
          <p:nvPr>
            <p:ph type="title"/>
          </p:nvPr>
        </p:nvSpPr>
        <p:spPr>
          <a:xfrm>
            <a:off x="836361" y="2267875"/>
            <a:ext cx="3136500" cy="6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053" name="Google Shape;1053;p22"/>
          <p:cNvSpPr txBox="1">
            <a:spLocks noGrp="1"/>
          </p:cNvSpPr>
          <p:nvPr>
            <p:ph type="subTitle" idx="1"/>
          </p:nvPr>
        </p:nvSpPr>
        <p:spPr>
          <a:xfrm>
            <a:off x="845117" y="3029125"/>
            <a:ext cx="3136500" cy="6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4" name="Google Shape;1054;p22"/>
          <p:cNvSpPr txBox="1">
            <a:spLocks noGrp="1"/>
          </p:cNvSpPr>
          <p:nvPr>
            <p:ph type="title" idx="2" hasCustomPrompt="1"/>
          </p:nvPr>
        </p:nvSpPr>
        <p:spPr>
          <a:xfrm>
            <a:off x="700616" y="1478628"/>
            <a:ext cx="1181400" cy="6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1055" name="Google Shape;1055;p22"/>
          <p:cNvGrpSpPr/>
          <p:nvPr/>
        </p:nvGrpSpPr>
        <p:grpSpPr>
          <a:xfrm>
            <a:off x="700269" y="702404"/>
            <a:ext cx="3338263" cy="152372"/>
            <a:chOff x="2079825" y="470627"/>
            <a:chExt cx="3789605" cy="172973"/>
          </a:xfrm>
        </p:grpSpPr>
        <p:sp>
          <p:nvSpPr>
            <p:cNvPr id="1056" name="Google Shape;1056;p22"/>
            <p:cNvSpPr/>
            <p:nvPr/>
          </p:nvSpPr>
          <p:spPr>
            <a:xfrm>
              <a:off x="207982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57" name="Google Shape;1057;p22"/>
            <p:cNvSpPr/>
            <p:nvPr/>
          </p:nvSpPr>
          <p:spPr>
            <a:xfrm>
              <a:off x="220643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58" name="Google Shape;1058;p22"/>
            <p:cNvSpPr/>
            <p:nvPr/>
          </p:nvSpPr>
          <p:spPr>
            <a:xfrm>
              <a:off x="233305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59" name="Google Shape;1059;p22"/>
            <p:cNvSpPr/>
            <p:nvPr/>
          </p:nvSpPr>
          <p:spPr>
            <a:xfrm>
              <a:off x="245966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60" name="Google Shape;1060;p22"/>
            <p:cNvSpPr/>
            <p:nvPr/>
          </p:nvSpPr>
          <p:spPr>
            <a:xfrm>
              <a:off x="258627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61" name="Google Shape;1061;p22"/>
            <p:cNvSpPr/>
            <p:nvPr/>
          </p:nvSpPr>
          <p:spPr>
            <a:xfrm>
              <a:off x="271288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62" name="Google Shape;1062;p22"/>
            <p:cNvSpPr/>
            <p:nvPr/>
          </p:nvSpPr>
          <p:spPr>
            <a:xfrm>
              <a:off x="283950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63" name="Google Shape;1063;p22"/>
            <p:cNvSpPr/>
            <p:nvPr/>
          </p:nvSpPr>
          <p:spPr>
            <a:xfrm>
              <a:off x="296611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64" name="Google Shape;1064;p22"/>
            <p:cNvSpPr/>
            <p:nvPr/>
          </p:nvSpPr>
          <p:spPr>
            <a:xfrm>
              <a:off x="309272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65" name="Google Shape;1065;p22"/>
            <p:cNvSpPr/>
            <p:nvPr/>
          </p:nvSpPr>
          <p:spPr>
            <a:xfrm>
              <a:off x="321933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66" name="Google Shape;1066;p22"/>
            <p:cNvSpPr/>
            <p:nvPr/>
          </p:nvSpPr>
          <p:spPr>
            <a:xfrm>
              <a:off x="334595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67" name="Google Shape;1067;p22"/>
            <p:cNvSpPr/>
            <p:nvPr/>
          </p:nvSpPr>
          <p:spPr>
            <a:xfrm>
              <a:off x="347256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68" name="Google Shape;1068;p22"/>
            <p:cNvSpPr/>
            <p:nvPr/>
          </p:nvSpPr>
          <p:spPr>
            <a:xfrm>
              <a:off x="359917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69" name="Google Shape;1069;p22"/>
            <p:cNvSpPr/>
            <p:nvPr/>
          </p:nvSpPr>
          <p:spPr>
            <a:xfrm>
              <a:off x="372578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70" name="Google Shape;1070;p22"/>
            <p:cNvSpPr/>
            <p:nvPr/>
          </p:nvSpPr>
          <p:spPr>
            <a:xfrm>
              <a:off x="385240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71" name="Google Shape;1071;p22"/>
            <p:cNvSpPr/>
            <p:nvPr/>
          </p:nvSpPr>
          <p:spPr>
            <a:xfrm>
              <a:off x="397901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72" name="Google Shape;1072;p22"/>
            <p:cNvSpPr/>
            <p:nvPr/>
          </p:nvSpPr>
          <p:spPr>
            <a:xfrm>
              <a:off x="410562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73" name="Google Shape;1073;p22"/>
            <p:cNvSpPr/>
            <p:nvPr/>
          </p:nvSpPr>
          <p:spPr>
            <a:xfrm>
              <a:off x="423223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74" name="Google Shape;1074;p22"/>
            <p:cNvSpPr/>
            <p:nvPr/>
          </p:nvSpPr>
          <p:spPr>
            <a:xfrm>
              <a:off x="435885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75" name="Google Shape;1075;p22"/>
            <p:cNvSpPr/>
            <p:nvPr/>
          </p:nvSpPr>
          <p:spPr>
            <a:xfrm>
              <a:off x="448546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76" name="Google Shape;1076;p22"/>
            <p:cNvSpPr/>
            <p:nvPr/>
          </p:nvSpPr>
          <p:spPr>
            <a:xfrm>
              <a:off x="461207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77" name="Google Shape;1077;p22"/>
            <p:cNvSpPr/>
            <p:nvPr/>
          </p:nvSpPr>
          <p:spPr>
            <a:xfrm>
              <a:off x="473868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78" name="Google Shape;1078;p22"/>
            <p:cNvSpPr/>
            <p:nvPr/>
          </p:nvSpPr>
          <p:spPr>
            <a:xfrm>
              <a:off x="4865302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79" name="Google Shape;1079;p22"/>
            <p:cNvSpPr/>
            <p:nvPr/>
          </p:nvSpPr>
          <p:spPr>
            <a:xfrm>
              <a:off x="499191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80" name="Google Shape;1080;p22"/>
            <p:cNvSpPr/>
            <p:nvPr/>
          </p:nvSpPr>
          <p:spPr>
            <a:xfrm>
              <a:off x="511852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81" name="Google Shape;1081;p22"/>
            <p:cNvSpPr/>
            <p:nvPr/>
          </p:nvSpPr>
          <p:spPr>
            <a:xfrm>
              <a:off x="524513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82" name="Google Shape;1082;p22"/>
            <p:cNvSpPr/>
            <p:nvPr/>
          </p:nvSpPr>
          <p:spPr>
            <a:xfrm>
              <a:off x="5371752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83" name="Google Shape;1083;p22"/>
            <p:cNvSpPr/>
            <p:nvPr/>
          </p:nvSpPr>
          <p:spPr>
            <a:xfrm>
              <a:off x="549836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84" name="Google Shape;1084;p22"/>
            <p:cNvSpPr/>
            <p:nvPr/>
          </p:nvSpPr>
          <p:spPr>
            <a:xfrm>
              <a:off x="562497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85" name="Google Shape;1085;p22"/>
            <p:cNvSpPr/>
            <p:nvPr/>
          </p:nvSpPr>
          <p:spPr>
            <a:xfrm>
              <a:off x="575159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086" name="Google Shape;1086;p22"/>
          <p:cNvSpPr/>
          <p:nvPr/>
        </p:nvSpPr>
        <p:spPr>
          <a:xfrm>
            <a:off x="8972700" y="2794075"/>
            <a:ext cx="171300" cy="20775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8_1"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23"/>
          <p:cNvSpPr/>
          <p:nvPr/>
        </p:nvSpPr>
        <p:spPr>
          <a:xfrm flipH="1">
            <a:off x="4677300" y="270025"/>
            <a:ext cx="4466700" cy="45993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23"/>
          <p:cNvSpPr txBox="1">
            <a:spLocks noGrp="1"/>
          </p:cNvSpPr>
          <p:nvPr>
            <p:ph type="title"/>
          </p:nvPr>
        </p:nvSpPr>
        <p:spPr>
          <a:xfrm flipH="1">
            <a:off x="4928150" y="2267875"/>
            <a:ext cx="3477000" cy="6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090" name="Google Shape;1090;p23"/>
          <p:cNvSpPr txBox="1">
            <a:spLocks noGrp="1"/>
          </p:cNvSpPr>
          <p:nvPr>
            <p:ph type="subTitle" idx="1"/>
          </p:nvPr>
        </p:nvSpPr>
        <p:spPr>
          <a:xfrm flipH="1">
            <a:off x="5244428" y="3029125"/>
            <a:ext cx="3136500" cy="6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1" name="Google Shape;1091;p2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296287" y="1478628"/>
            <a:ext cx="1120200" cy="6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1092" name="Google Shape;1092;p23"/>
          <p:cNvGrpSpPr/>
          <p:nvPr/>
        </p:nvGrpSpPr>
        <p:grpSpPr>
          <a:xfrm flipH="1">
            <a:off x="5105468" y="702404"/>
            <a:ext cx="3338263" cy="152372"/>
            <a:chOff x="2079825" y="470627"/>
            <a:chExt cx="3789605" cy="172973"/>
          </a:xfrm>
        </p:grpSpPr>
        <p:sp>
          <p:nvSpPr>
            <p:cNvPr id="1093" name="Google Shape;1093;p23"/>
            <p:cNvSpPr/>
            <p:nvPr/>
          </p:nvSpPr>
          <p:spPr>
            <a:xfrm>
              <a:off x="207982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94" name="Google Shape;1094;p23"/>
            <p:cNvSpPr/>
            <p:nvPr/>
          </p:nvSpPr>
          <p:spPr>
            <a:xfrm>
              <a:off x="220643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95" name="Google Shape;1095;p23"/>
            <p:cNvSpPr/>
            <p:nvPr/>
          </p:nvSpPr>
          <p:spPr>
            <a:xfrm>
              <a:off x="233305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96" name="Google Shape;1096;p23"/>
            <p:cNvSpPr/>
            <p:nvPr/>
          </p:nvSpPr>
          <p:spPr>
            <a:xfrm>
              <a:off x="245966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97" name="Google Shape;1097;p23"/>
            <p:cNvSpPr/>
            <p:nvPr/>
          </p:nvSpPr>
          <p:spPr>
            <a:xfrm>
              <a:off x="258627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98" name="Google Shape;1098;p23"/>
            <p:cNvSpPr/>
            <p:nvPr/>
          </p:nvSpPr>
          <p:spPr>
            <a:xfrm>
              <a:off x="271288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99" name="Google Shape;1099;p23"/>
            <p:cNvSpPr/>
            <p:nvPr/>
          </p:nvSpPr>
          <p:spPr>
            <a:xfrm>
              <a:off x="283950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00" name="Google Shape;1100;p23"/>
            <p:cNvSpPr/>
            <p:nvPr/>
          </p:nvSpPr>
          <p:spPr>
            <a:xfrm>
              <a:off x="296611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01" name="Google Shape;1101;p23"/>
            <p:cNvSpPr/>
            <p:nvPr/>
          </p:nvSpPr>
          <p:spPr>
            <a:xfrm>
              <a:off x="309272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02" name="Google Shape;1102;p23"/>
            <p:cNvSpPr/>
            <p:nvPr/>
          </p:nvSpPr>
          <p:spPr>
            <a:xfrm>
              <a:off x="321933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03" name="Google Shape;1103;p23"/>
            <p:cNvSpPr/>
            <p:nvPr/>
          </p:nvSpPr>
          <p:spPr>
            <a:xfrm>
              <a:off x="334595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04" name="Google Shape;1104;p23"/>
            <p:cNvSpPr/>
            <p:nvPr/>
          </p:nvSpPr>
          <p:spPr>
            <a:xfrm>
              <a:off x="347256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05" name="Google Shape;1105;p23"/>
            <p:cNvSpPr/>
            <p:nvPr/>
          </p:nvSpPr>
          <p:spPr>
            <a:xfrm>
              <a:off x="359917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06" name="Google Shape;1106;p23"/>
            <p:cNvSpPr/>
            <p:nvPr/>
          </p:nvSpPr>
          <p:spPr>
            <a:xfrm>
              <a:off x="372578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07" name="Google Shape;1107;p23"/>
            <p:cNvSpPr/>
            <p:nvPr/>
          </p:nvSpPr>
          <p:spPr>
            <a:xfrm>
              <a:off x="385240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08" name="Google Shape;1108;p23"/>
            <p:cNvSpPr/>
            <p:nvPr/>
          </p:nvSpPr>
          <p:spPr>
            <a:xfrm>
              <a:off x="397901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09" name="Google Shape;1109;p23"/>
            <p:cNvSpPr/>
            <p:nvPr/>
          </p:nvSpPr>
          <p:spPr>
            <a:xfrm>
              <a:off x="410562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10" name="Google Shape;1110;p23"/>
            <p:cNvSpPr/>
            <p:nvPr/>
          </p:nvSpPr>
          <p:spPr>
            <a:xfrm>
              <a:off x="423223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11" name="Google Shape;1111;p23"/>
            <p:cNvSpPr/>
            <p:nvPr/>
          </p:nvSpPr>
          <p:spPr>
            <a:xfrm>
              <a:off x="435885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12" name="Google Shape;1112;p23"/>
            <p:cNvSpPr/>
            <p:nvPr/>
          </p:nvSpPr>
          <p:spPr>
            <a:xfrm>
              <a:off x="448546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13" name="Google Shape;1113;p23"/>
            <p:cNvSpPr/>
            <p:nvPr/>
          </p:nvSpPr>
          <p:spPr>
            <a:xfrm>
              <a:off x="461207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14" name="Google Shape;1114;p23"/>
            <p:cNvSpPr/>
            <p:nvPr/>
          </p:nvSpPr>
          <p:spPr>
            <a:xfrm>
              <a:off x="473868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15" name="Google Shape;1115;p23"/>
            <p:cNvSpPr/>
            <p:nvPr/>
          </p:nvSpPr>
          <p:spPr>
            <a:xfrm>
              <a:off x="4865302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16" name="Google Shape;1116;p23"/>
            <p:cNvSpPr/>
            <p:nvPr/>
          </p:nvSpPr>
          <p:spPr>
            <a:xfrm>
              <a:off x="499191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17" name="Google Shape;1117;p23"/>
            <p:cNvSpPr/>
            <p:nvPr/>
          </p:nvSpPr>
          <p:spPr>
            <a:xfrm>
              <a:off x="511852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18" name="Google Shape;1118;p23"/>
            <p:cNvSpPr/>
            <p:nvPr/>
          </p:nvSpPr>
          <p:spPr>
            <a:xfrm>
              <a:off x="524513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19" name="Google Shape;1119;p23"/>
            <p:cNvSpPr/>
            <p:nvPr/>
          </p:nvSpPr>
          <p:spPr>
            <a:xfrm>
              <a:off x="5371752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20" name="Google Shape;1120;p23"/>
            <p:cNvSpPr/>
            <p:nvPr/>
          </p:nvSpPr>
          <p:spPr>
            <a:xfrm>
              <a:off x="549836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21" name="Google Shape;1121;p23"/>
            <p:cNvSpPr/>
            <p:nvPr/>
          </p:nvSpPr>
          <p:spPr>
            <a:xfrm>
              <a:off x="562497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22" name="Google Shape;1122;p23"/>
            <p:cNvSpPr/>
            <p:nvPr/>
          </p:nvSpPr>
          <p:spPr>
            <a:xfrm>
              <a:off x="575159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123" name="Google Shape;1123;p23"/>
          <p:cNvSpPr/>
          <p:nvPr/>
        </p:nvSpPr>
        <p:spPr>
          <a:xfrm>
            <a:off x="0" y="2794075"/>
            <a:ext cx="171300" cy="20775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9">
    <p:bg>
      <p:bgPr>
        <a:solidFill>
          <a:schemeClr val="accent1"/>
        </a:solidFill>
        <a:effectLst/>
      </p:bgPr>
    </p:bg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24"/>
          <p:cNvSpPr/>
          <p:nvPr/>
        </p:nvSpPr>
        <p:spPr>
          <a:xfrm>
            <a:off x="0" y="0"/>
            <a:ext cx="4601100" cy="1181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27" name="Google Shape;1127;p24"/>
          <p:cNvGrpSpPr/>
          <p:nvPr/>
        </p:nvGrpSpPr>
        <p:grpSpPr>
          <a:xfrm>
            <a:off x="5805744" y="702404"/>
            <a:ext cx="3338263" cy="152372"/>
            <a:chOff x="2079825" y="470627"/>
            <a:chExt cx="3789605" cy="172973"/>
          </a:xfrm>
        </p:grpSpPr>
        <p:sp>
          <p:nvSpPr>
            <p:cNvPr id="1128" name="Google Shape;1128;p24"/>
            <p:cNvSpPr/>
            <p:nvPr/>
          </p:nvSpPr>
          <p:spPr>
            <a:xfrm>
              <a:off x="207982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29" name="Google Shape;1129;p24"/>
            <p:cNvSpPr/>
            <p:nvPr/>
          </p:nvSpPr>
          <p:spPr>
            <a:xfrm>
              <a:off x="220643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30" name="Google Shape;1130;p24"/>
            <p:cNvSpPr/>
            <p:nvPr/>
          </p:nvSpPr>
          <p:spPr>
            <a:xfrm>
              <a:off x="233305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31" name="Google Shape;1131;p24"/>
            <p:cNvSpPr/>
            <p:nvPr/>
          </p:nvSpPr>
          <p:spPr>
            <a:xfrm>
              <a:off x="245966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32" name="Google Shape;1132;p24"/>
            <p:cNvSpPr/>
            <p:nvPr/>
          </p:nvSpPr>
          <p:spPr>
            <a:xfrm>
              <a:off x="258627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33" name="Google Shape;1133;p24"/>
            <p:cNvSpPr/>
            <p:nvPr/>
          </p:nvSpPr>
          <p:spPr>
            <a:xfrm>
              <a:off x="271288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34" name="Google Shape;1134;p24"/>
            <p:cNvSpPr/>
            <p:nvPr/>
          </p:nvSpPr>
          <p:spPr>
            <a:xfrm>
              <a:off x="283950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35" name="Google Shape;1135;p24"/>
            <p:cNvSpPr/>
            <p:nvPr/>
          </p:nvSpPr>
          <p:spPr>
            <a:xfrm>
              <a:off x="296611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36" name="Google Shape;1136;p24"/>
            <p:cNvSpPr/>
            <p:nvPr/>
          </p:nvSpPr>
          <p:spPr>
            <a:xfrm>
              <a:off x="309272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37" name="Google Shape;1137;p24"/>
            <p:cNvSpPr/>
            <p:nvPr/>
          </p:nvSpPr>
          <p:spPr>
            <a:xfrm>
              <a:off x="321933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38" name="Google Shape;1138;p24"/>
            <p:cNvSpPr/>
            <p:nvPr/>
          </p:nvSpPr>
          <p:spPr>
            <a:xfrm>
              <a:off x="334595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39" name="Google Shape;1139;p24"/>
            <p:cNvSpPr/>
            <p:nvPr/>
          </p:nvSpPr>
          <p:spPr>
            <a:xfrm>
              <a:off x="347256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40" name="Google Shape;1140;p24"/>
            <p:cNvSpPr/>
            <p:nvPr/>
          </p:nvSpPr>
          <p:spPr>
            <a:xfrm>
              <a:off x="359917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41" name="Google Shape;1141;p24"/>
            <p:cNvSpPr/>
            <p:nvPr/>
          </p:nvSpPr>
          <p:spPr>
            <a:xfrm>
              <a:off x="372578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42" name="Google Shape;1142;p24"/>
            <p:cNvSpPr/>
            <p:nvPr/>
          </p:nvSpPr>
          <p:spPr>
            <a:xfrm>
              <a:off x="385240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43" name="Google Shape;1143;p24"/>
            <p:cNvSpPr/>
            <p:nvPr/>
          </p:nvSpPr>
          <p:spPr>
            <a:xfrm>
              <a:off x="397901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44" name="Google Shape;1144;p24"/>
            <p:cNvSpPr/>
            <p:nvPr/>
          </p:nvSpPr>
          <p:spPr>
            <a:xfrm>
              <a:off x="410562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45" name="Google Shape;1145;p24"/>
            <p:cNvSpPr/>
            <p:nvPr/>
          </p:nvSpPr>
          <p:spPr>
            <a:xfrm>
              <a:off x="423223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46" name="Google Shape;1146;p24"/>
            <p:cNvSpPr/>
            <p:nvPr/>
          </p:nvSpPr>
          <p:spPr>
            <a:xfrm>
              <a:off x="435885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47" name="Google Shape;1147;p24"/>
            <p:cNvSpPr/>
            <p:nvPr/>
          </p:nvSpPr>
          <p:spPr>
            <a:xfrm>
              <a:off x="448546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48" name="Google Shape;1148;p24"/>
            <p:cNvSpPr/>
            <p:nvPr/>
          </p:nvSpPr>
          <p:spPr>
            <a:xfrm>
              <a:off x="461207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49" name="Google Shape;1149;p24"/>
            <p:cNvSpPr/>
            <p:nvPr/>
          </p:nvSpPr>
          <p:spPr>
            <a:xfrm>
              <a:off x="473868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50" name="Google Shape;1150;p24"/>
            <p:cNvSpPr/>
            <p:nvPr/>
          </p:nvSpPr>
          <p:spPr>
            <a:xfrm>
              <a:off x="4865302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51" name="Google Shape;1151;p24"/>
            <p:cNvSpPr/>
            <p:nvPr/>
          </p:nvSpPr>
          <p:spPr>
            <a:xfrm>
              <a:off x="499191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52" name="Google Shape;1152;p24"/>
            <p:cNvSpPr/>
            <p:nvPr/>
          </p:nvSpPr>
          <p:spPr>
            <a:xfrm>
              <a:off x="511852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53" name="Google Shape;1153;p24"/>
            <p:cNvSpPr/>
            <p:nvPr/>
          </p:nvSpPr>
          <p:spPr>
            <a:xfrm>
              <a:off x="524513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54" name="Google Shape;1154;p24"/>
            <p:cNvSpPr/>
            <p:nvPr/>
          </p:nvSpPr>
          <p:spPr>
            <a:xfrm>
              <a:off x="5371752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55" name="Google Shape;1155;p24"/>
            <p:cNvSpPr/>
            <p:nvPr/>
          </p:nvSpPr>
          <p:spPr>
            <a:xfrm>
              <a:off x="549836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56" name="Google Shape;1156;p24"/>
            <p:cNvSpPr/>
            <p:nvPr/>
          </p:nvSpPr>
          <p:spPr>
            <a:xfrm>
              <a:off x="562497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57" name="Google Shape;1157;p24"/>
            <p:cNvSpPr/>
            <p:nvPr/>
          </p:nvSpPr>
          <p:spPr>
            <a:xfrm>
              <a:off x="575159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9_1"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25"/>
          <p:cNvSpPr/>
          <p:nvPr/>
        </p:nvSpPr>
        <p:spPr>
          <a:xfrm>
            <a:off x="0" y="0"/>
            <a:ext cx="3179400" cy="1181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1" name="Google Shape;1161;p25"/>
          <p:cNvGrpSpPr/>
          <p:nvPr/>
        </p:nvGrpSpPr>
        <p:grpSpPr>
          <a:xfrm>
            <a:off x="5805744" y="702404"/>
            <a:ext cx="3338263" cy="152372"/>
            <a:chOff x="2079825" y="470627"/>
            <a:chExt cx="3789605" cy="172973"/>
          </a:xfrm>
        </p:grpSpPr>
        <p:sp>
          <p:nvSpPr>
            <p:cNvPr id="1162" name="Google Shape;1162;p25"/>
            <p:cNvSpPr/>
            <p:nvPr/>
          </p:nvSpPr>
          <p:spPr>
            <a:xfrm>
              <a:off x="207982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63" name="Google Shape;1163;p25"/>
            <p:cNvSpPr/>
            <p:nvPr/>
          </p:nvSpPr>
          <p:spPr>
            <a:xfrm>
              <a:off x="220643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64" name="Google Shape;1164;p25"/>
            <p:cNvSpPr/>
            <p:nvPr/>
          </p:nvSpPr>
          <p:spPr>
            <a:xfrm>
              <a:off x="233305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65" name="Google Shape;1165;p25"/>
            <p:cNvSpPr/>
            <p:nvPr/>
          </p:nvSpPr>
          <p:spPr>
            <a:xfrm>
              <a:off x="245966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66" name="Google Shape;1166;p25"/>
            <p:cNvSpPr/>
            <p:nvPr/>
          </p:nvSpPr>
          <p:spPr>
            <a:xfrm>
              <a:off x="258627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67" name="Google Shape;1167;p25"/>
            <p:cNvSpPr/>
            <p:nvPr/>
          </p:nvSpPr>
          <p:spPr>
            <a:xfrm>
              <a:off x="271288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68" name="Google Shape;1168;p25"/>
            <p:cNvSpPr/>
            <p:nvPr/>
          </p:nvSpPr>
          <p:spPr>
            <a:xfrm>
              <a:off x="283950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69" name="Google Shape;1169;p25"/>
            <p:cNvSpPr/>
            <p:nvPr/>
          </p:nvSpPr>
          <p:spPr>
            <a:xfrm>
              <a:off x="296611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70" name="Google Shape;1170;p25"/>
            <p:cNvSpPr/>
            <p:nvPr/>
          </p:nvSpPr>
          <p:spPr>
            <a:xfrm>
              <a:off x="309272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71" name="Google Shape;1171;p25"/>
            <p:cNvSpPr/>
            <p:nvPr/>
          </p:nvSpPr>
          <p:spPr>
            <a:xfrm>
              <a:off x="321933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72" name="Google Shape;1172;p25"/>
            <p:cNvSpPr/>
            <p:nvPr/>
          </p:nvSpPr>
          <p:spPr>
            <a:xfrm>
              <a:off x="334595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73" name="Google Shape;1173;p25"/>
            <p:cNvSpPr/>
            <p:nvPr/>
          </p:nvSpPr>
          <p:spPr>
            <a:xfrm>
              <a:off x="347256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74" name="Google Shape;1174;p25"/>
            <p:cNvSpPr/>
            <p:nvPr/>
          </p:nvSpPr>
          <p:spPr>
            <a:xfrm>
              <a:off x="359917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75" name="Google Shape;1175;p25"/>
            <p:cNvSpPr/>
            <p:nvPr/>
          </p:nvSpPr>
          <p:spPr>
            <a:xfrm>
              <a:off x="372578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76" name="Google Shape;1176;p25"/>
            <p:cNvSpPr/>
            <p:nvPr/>
          </p:nvSpPr>
          <p:spPr>
            <a:xfrm>
              <a:off x="385240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77" name="Google Shape;1177;p25"/>
            <p:cNvSpPr/>
            <p:nvPr/>
          </p:nvSpPr>
          <p:spPr>
            <a:xfrm>
              <a:off x="397901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78" name="Google Shape;1178;p25"/>
            <p:cNvSpPr/>
            <p:nvPr/>
          </p:nvSpPr>
          <p:spPr>
            <a:xfrm>
              <a:off x="410562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79" name="Google Shape;1179;p25"/>
            <p:cNvSpPr/>
            <p:nvPr/>
          </p:nvSpPr>
          <p:spPr>
            <a:xfrm>
              <a:off x="423223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80" name="Google Shape;1180;p25"/>
            <p:cNvSpPr/>
            <p:nvPr/>
          </p:nvSpPr>
          <p:spPr>
            <a:xfrm>
              <a:off x="435885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81" name="Google Shape;1181;p25"/>
            <p:cNvSpPr/>
            <p:nvPr/>
          </p:nvSpPr>
          <p:spPr>
            <a:xfrm>
              <a:off x="448546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82" name="Google Shape;1182;p25"/>
            <p:cNvSpPr/>
            <p:nvPr/>
          </p:nvSpPr>
          <p:spPr>
            <a:xfrm>
              <a:off x="461207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83" name="Google Shape;1183;p25"/>
            <p:cNvSpPr/>
            <p:nvPr/>
          </p:nvSpPr>
          <p:spPr>
            <a:xfrm>
              <a:off x="473868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84" name="Google Shape;1184;p25"/>
            <p:cNvSpPr/>
            <p:nvPr/>
          </p:nvSpPr>
          <p:spPr>
            <a:xfrm>
              <a:off x="4865302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85" name="Google Shape;1185;p25"/>
            <p:cNvSpPr/>
            <p:nvPr/>
          </p:nvSpPr>
          <p:spPr>
            <a:xfrm>
              <a:off x="499191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86" name="Google Shape;1186;p25"/>
            <p:cNvSpPr/>
            <p:nvPr/>
          </p:nvSpPr>
          <p:spPr>
            <a:xfrm>
              <a:off x="511852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87" name="Google Shape;1187;p25"/>
            <p:cNvSpPr/>
            <p:nvPr/>
          </p:nvSpPr>
          <p:spPr>
            <a:xfrm>
              <a:off x="524513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88" name="Google Shape;1188;p25"/>
            <p:cNvSpPr/>
            <p:nvPr/>
          </p:nvSpPr>
          <p:spPr>
            <a:xfrm>
              <a:off x="5371752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89" name="Google Shape;1189;p25"/>
            <p:cNvSpPr/>
            <p:nvPr/>
          </p:nvSpPr>
          <p:spPr>
            <a:xfrm>
              <a:off x="549836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90" name="Google Shape;1190;p25"/>
            <p:cNvSpPr/>
            <p:nvPr/>
          </p:nvSpPr>
          <p:spPr>
            <a:xfrm>
              <a:off x="562497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91" name="Google Shape;1191;p25"/>
            <p:cNvSpPr/>
            <p:nvPr/>
          </p:nvSpPr>
          <p:spPr>
            <a:xfrm>
              <a:off x="575159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9_1_1">
    <p:bg>
      <p:bgPr>
        <a:solidFill>
          <a:schemeClr val="accent1"/>
        </a:solidFill>
        <a:effectLst/>
      </p:bgPr>
    </p:bg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26"/>
          <p:cNvSpPr/>
          <p:nvPr/>
        </p:nvSpPr>
        <p:spPr>
          <a:xfrm>
            <a:off x="0" y="0"/>
            <a:ext cx="3062700" cy="1181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4" name="Google Shape;1194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95" name="Google Shape;1195;p26"/>
          <p:cNvGrpSpPr/>
          <p:nvPr/>
        </p:nvGrpSpPr>
        <p:grpSpPr>
          <a:xfrm>
            <a:off x="5805744" y="702404"/>
            <a:ext cx="3338263" cy="152372"/>
            <a:chOff x="2079825" y="470627"/>
            <a:chExt cx="3789605" cy="172973"/>
          </a:xfrm>
        </p:grpSpPr>
        <p:sp>
          <p:nvSpPr>
            <p:cNvPr id="1196" name="Google Shape;1196;p26"/>
            <p:cNvSpPr/>
            <p:nvPr/>
          </p:nvSpPr>
          <p:spPr>
            <a:xfrm>
              <a:off x="207982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97" name="Google Shape;1197;p26"/>
            <p:cNvSpPr/>
            <p:nvPr/>
          </p:nvSpPr>
          <p:spPr>
            <a:xfrm>
              <a:off x="220643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98" name="Google Shape;1198;p26"/>
            <p:cNvSpPr/>
            <p:nvPr/>
          </p:nvSpPr>
          <p:spPr>
            <a:xfrm>
              <a:off x="233305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99" name="Google Shape;1199;p26"/>
            <p:cNvSpPr/>
            <p:nvPr/>
          </p:nvSpPr>
          <p:spPr>
            <a:xfrm>
              <a:off x="245966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00" name="Google Shape;1200;p26"/>
            <p:cNvSpPr/>
            <p:nvPr/>
          </p:nvSpPr>
          <p:spPr>
            <a:xfrm>
              <a:off x="258627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01" name="Google Shape;1201;p26"/>
            <p:cNvSpPr/>
            <p:nvPr/>
          </p:nvSpPr>
          <p:spPr>
            <a:xfrm>
              <a:off x="271288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02" name="Google Shape;1202;p26"/>
            <p:cNvSpPr/>
            <p:nvPr/>
          </p:nvSpPr>
          <p:spPr>
            <a:xfrm>
              <a:off x="283950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03" name="Google Shape;1203;p26"/>
            <p:cNvSpPr/>
            <p:nvPr/>
          </p:nvSpPr>
          <p:spPr>
            <a:xfrm>
              <a:off x="296611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04" name="Google Shape;1204;p26"/>
            <p:cNvSpPr/>
            <p:nvPr/>
          </p:nvSpPr>
          <p:spPr>
            <a:xfrm>
              <a:off x="309272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05" name="Google Shape;1205;p26"/>
            <p:cNvSpPr/>
            <p:nvPr/>
          </p:nvSpPr>
          <p:spPr>
            <a:xfrm>
              <a:off x="321933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06" name="Google Shape;1206;p26"/>
            <p:cNvSpPr/>
            <p:nvPr/>
          </p:nvSpPr>
          <p:spPr>
            <a:xfrm>
              <a:off x="334595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07" name="Google Shape;1207;p26"/>
            <p:cNvSpPr/>
            <p:nvPr/>
          </p:nvSpPr>
          <p:spPr>
            <a:xfrm>
              <a:off x="347256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08" name="Google Shape;1208;p26"/>
            <p:cNvSpPr/>
            <p:nvPr/>
          </p:nvSpPr>
          <p:spPr>
            <a:xfrm>
              <a:off x="359917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09" name="Google Shape;1209;p26"/>
            <p:cNvSpPr/>
            <p:nvPr/>
          </p:nvSpPr>
          <p:spPr>
            <a:xfrm>
              <a:off x="372578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10" name="Google Shape;1210;p26"/>
            <p:cNvSpPr/>
            <p:nvPr/>
          </p:nvSpPr>
          <p:spPr>
            <a:xfrm>
              <a:off x="385240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11" name="Google Shape;1211;p26"/>
            <p:cNvSpPr/>
            <p:nvPr/>
          </p:nvSpPr>
          <p:spPr>
            <a:xfrm>
              <a:off x="397901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12" name="Google Shape;1212;p26"/>
            <p:cNvSpPr/>
            <p:nvPr/>
          </p:nvSpPr>
          <p:spPr>
            <a:xfrm>
              <a:off x="410562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13" name="Google Shape;1213;p26"/>
            <p:cNvSpPr/>
            <p:nvPr/>
          </p:nvSpPr>
          <p:spPr>
            <a:xfrm>
              <a:off x="423223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14" name="Google Shape;1214;p26"/>
            <p:cNvSpPr/>
            <p:nvPr/>
          </p:nvSpPr>
          <p:spPr>
            <a:xfrm>
              <a:off x="435885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15" name="Google Shape;1215;p26"/>
            <p:cNvSpPr/>
            <p:nvPr/>
          </p:nvSpPr>
          <p:spPr>
            <a:xfrm>
              <a:off x="448546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16" name="Google Shape;1216;p26"/>
            <p:cNvSpPr/>
            <p:nvPr/>
          </p:nvSpPr>
          <p:spPr>
            <a:xfrm>
              <a:off x="461207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17" name="Google Shape;1217;p26"/>
            <p:cNvSpPr/>
            <p:nvPr/>
          </p:nvSpPr>
          <p:spPr>
            <a:xfrm>
              <a:off x="473868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18" name="Google Shape;1218;p26"/>
            <p:cNvSpPr/>
            <p:nvPr/>
          </p:nvSpPr>
          <p:spPr>
            <a:xfrm>
              <a:off x="4865302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19" name="Google Shape;1219;p26"/>
            <p:cNvSpPr/>
            <p:nvPr/>
          </p:nvSpPr>
          <p:spPr>
            <a:xfrm>
              <a:off x="499191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20" name="Google Shape;1220;p26"/>
            <p:cNvSpPr/>
            <p:nvPr/>
          </p:nvSpPr>
          <p:spPr>
            <a:xfrm>
              <a:off x="511852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21" name="Google Shape;1221;p26"/>
            <p:cNvSpPr/>
            <p:nvPr/>
          </p:nvSpPr>
          <p:spPr>
            <a:xfrm>
              <a:off x="524513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22" name="Google Shape;1222;p26"/>
            <p:cNvSpPr/>
            <p:nvPr/>
          </p:nvSpPr>
          <p:spPr>
            <a:xfrm>
              <a:off x="5371752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23" name="Google Shape;1223;p26"/>
            <p:cNvSpPr/>
            <p:nvPr/>
          </p:nvSpPr>
          <p:spPr>
            <a:xfrm>
              <a:off x="549836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24" name="Google Shape;1224;p26"/>
            <p:cNvSpPr/>
            <p:nvPr/>
          </p:nvSpPr>
          <p:spPr>
            <a:xfrm>
              <a:off x="562497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25" name="Google Shape;1225;p26"/>
            <p:cNvSpPr/>
            <p:nvPr/>
          </p:nvSpPr>
          <p:spPr>
            <a:xfrm>
              <a:off x="575159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0"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27"/>
          <p:cNvSpPr txBox="1">
            <a:spLocks noGrp="1"/>
          </p:cNvSpPr>
          <p:nvPr>
            <p:ph type="subTitle" idx="1"/>
          </p:nvPr>
        </p:nvSpPr>
        <p:spPr>
          <a:xfrm>
            <a:off x="848934" y="1257032"/>
            <a:ext cx="2404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4F577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8" name="Google Shape;1228;p27"/>
          <p:cNvSpPr txBox="1">
            <a:spLocks noGrp="1"/>
          </p:cNvSpPr>
          <p:nvPr>
            <p:ph type="title" hasCustomPrompt="1"/>
          </p:nvPr>
        </p:nvSpPr>
        <p:spPr>
          <a:xfrm>
            <a:off x="1548045" y="620400"/>
            <a:ext cx="10050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600"/>
              <a:buFont typeface="NanumMyeongjo ExtraBold"/>
              <a:buNone/>
              <a:defRPr sz="3200" b="0">
                <a:solidFill>
                  <a:schemeClr val="accen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229" name="Google Shape;1229;p27"/>
          <p:cNvSpPr txBox="1">
            <a:spLocks noGrp="1"/>
          </p:cNvSpPr>
          <p:nvPr>
            <p:ph type="subTitle" idx="2"/>
          </p:nvPr>
        </p:nvSpPr>
        <p:spPr>
          <a:xfrm>
            <a:off x="848934" y="2676257"/>
            <a:ext cx="2404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4F577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0" name="Google Shape;1230;p27"/>
          <p:cNvSpPr txBox="1">
            <a:spLocks noGrp="1"/>
          </p:cNvSpPr>
          <p:nvPr>
            <p:ph type="title" idx="3" hasCustomPrompt="1"/>
          </p:nvPr>
        </p:nvSpPr>
        <p:spPr>
          <a:xfrm>
            <a:off x="1542625" y="2044381"/>
            <a:ext cx="10050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600"/>
              <a:buFont typeface="NanumMyeongjo ExtraBold"/>
              <a:buNone/>
              <a:defRPr sz="3200" b="0">
                <a:solidFill>
                  <a:srgbClr val="D0E0E3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231" name="Google Shape;1231;p27"/>
          <p:cNvSpPr txBox="1">
            <a:spLocks noGrp="1"/>
          </p:cNvSpPr>
          <p:nvPr>
            <p:ph type="subTitle" idx="4"/>
          </p:nvPr>
        </p:nvSpPr>
        <p:spPr>
          <a:xfrm>
            <a:off x="848934" y="4095753"/>
            <a:ext cx="2404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4F577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2" name="Google Shape;1232;p27"/>
          <p:cNvSpPr txBox="1">
            <a:spLocks noGrp="1"/>
          </p:cNvSpPr>
          <p:nvPr>
            <p:ph type="title" idx="5" hasCustomPrompt="1"/>
          </p:nvPr>
        </p:nvSpPr>
        <p:spPr>
          <a:xfrm>
            <a:off x="1554716" y="3463275"/>
            <a:ext cx="10050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600"/>
              <a:buFont typeface="NanumMyeongjo ExtraBold"/>
              <a:buNone/>
              <a:defRPr sz="3200" b="0">
                <a:solidFill>
                  <a:schemeClr val="accen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233" name="Google Shape;1233;p27"/>
          <p:cNvSpPr/>
          <p:nvPr/>
        </p:nvSpPr>
        <p:spPr>
          <a:xfrm flipH="1">
            <a:off x="-25" y="270025"/>
            <a:ext cx="212400" cy="45993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1"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8"/>
          <p:cNvSpPr/>
          <p:nvPr/>
        </p:nvSpPr>
        <p:spPr>
          <a:xfrm>
            <a:off x="5754075" y="0"/>
            <a:ext cx="3390000" cy="51435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6" name="Google Shape;1236;p28"/>
          <p:cNvGrpSpPr/>
          <p:nvPr/>
        </p:nvGrpSpPr>
        <p:grpSpPr>
          <a:xfrm>
            <a:off x="5805744" y="197841"/>
            <a:ext cx="3338263" cy="152372"/>
            <a:chOff x="2079825" y="470627"/>
            <a:chExt cx="3789605" cy="172973"/>
          </a:xfrm>
        </p:grpSpPr>
        <p:sp>
          <p:nvSpPr>
            <p:cNvPr id="1237" name="Google Shape;1237;p28"/>
            <p:cNvSpPr/>
            <p:nvPr/>
          </p:nvSpPr>
          <p:spPr>
            <a:xfrm>
              <a:off x="207982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38" name="Google Shape;1238;p28"/>
            <p:cNvSpPr/>
            <p:nvPr/>
          </p:nvSpPr>
          <p:spPr>
            <a:xfrm>
              <a:off x="220643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39" name="Google Shape;1239;p28"/>
            <p:cNvSpPr/>
            <p:nvPr/>
          </p:nvSpPr>
          <p:spPr>
            <a:xfrm>
              <a:off x="233305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40" name="Google Shape;1240;p28"/>
            <p:cNvSpPr/>
            <p:nvPr/>
          </p:nvSpPr>
          <p:spPr>
            <a:xfrm>
              <a:off x="245966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41" name="Google Shape;1241;p28"/>
            <p:cNvSpPr/>
            <p:nvPr/>
          </p:nvSpPr>
          <p:spPr>
            <a:xfrm>
              <a:off x="258627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42" name="Google Shape;1242;p28"/>
            <p:cNvSpPr/>
            <p:nvPr/>
          </p:nvSpPr>
          <p:spPr>
            <a:xfrm>
              <a:off x="271288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43" name="Google Shape;1243;p28"/>
            <p:cNvSpPr/>
            <p:nvPr/>
          </p:nvSpPr>
          <p:spPr>
            <a:xfrm>
              <a:off x="283950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44" name="Google Shape;1244;p28"/>
            <p:cNvSpPr/>
            <p:nvPr/>
          </p:nvSpPr>
          <p:spPr>
            <a:xfrm>
              <a:off x="296611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45" name="Google Shape;1245;p28"/>
            <p:cNvSpPr/>
            <p:nvPr/>
          </p:nvSpPr>
          <p:spPr>
            <a:xfrm>
              <a:off x="309272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46" name="Google Shape;1246;p28"/>
            <p:cNvSpPr/>
            <p:nvPr/>
          </p:nvSpPr>
          <p:spPr>
            <a:xfrm>
              <a:off x="321933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47" name="Google Shape;1247;p28"/>
            <p:cNvSpPr/>
            <p:nvPr/>
          </p:nvSpPr>
          <p:spPr>
            <a:xfrm>
              <a:off x="334595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48" name="Google Shape;1248;p28"/>
            <p:cNvSpPr/>
            <p:nvPr/>
          </p:nvSpPr>
          <p:spPr>
            <a:xfrm>
              <a:off x="347256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49" name="Google Shape;1249;p28"/>
            <p:cNvSpPr/>
            <p:nvPr/>
          </p:nvSpPr>
          <p:spPr>
            <a:xfrm>
              <a:off x="359917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50" name="Google Shape;1250;p28"/>
            <p:cNvSpPr/>
            <p:nvPr/>
          </p:nvSpPr>
          <p:spPr>
            <a:xfrm>
              <a:off x="372578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51" name="Google Shape;1251;p28"/>
            <p:cNvSpPr/>
            <p:nvPr/>
          </p:nvSpPr>
          <p:spPr>
            <a:xfrm>
              <a:off x="385240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52" name="Google Shape;1252;p28"/>
            <p:cNvSpPr/>
            <p:nvPr/>
          </p:nvSpPr>
          <p:spPr>
            <a:xfrm>
              <a:off x="397901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53" name="Google Shape;1253;p28"/>
            <p:cNvSpPr/>
            <p:nvPr/>
          </p:nvSpPr>
          <p:spPr>
            <a:xfrm>
              <a:off x="410562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54" name="Google Shape;1254;p28"/>
            <p:cNvSpPr/>
            <p:nvPr/>
          </p:nvSpPr>
          <p:spPr>
            <a:xfrm>
              <a:off x="423223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55" name="Google Shape;1255;p28"/>
            <p:cNvSpPr/>
            <p:nvPr/>
          </p:nvSpPr>
          <p:spPr>
            <a:xfrm>
              <a:off x="435885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56" name="Google Shape;1256;p28"/>
            <p:cNvSpPr/>
            <p:nvPr/>
          </p:nvSpPr>
          <p:spPr>
            <a:xfrm>
              <a:off x="448546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57" name="Google Shape;1257;p28"/>
            <p:cNvSpPr/>
            <p:nvPr/>
          </p:nvSpPr>
          <p:spPr>
            <a:xfrm>
              <a:off x="461207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58" name="Google Shape;1258;p28"/>
            <p:cNvSpPr/>
            <p:nvPr/>
          </p:nvSpPr>
          <p:spPr>
            <a:xfrm>
              <a:off x="473868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59" name="Google Shape;1259;p28"/>
            <p:cNvSpPr/>
            <p:nvPr/>
          </p:nvSpPr>
          <p:spPr>
            <a:xfrm>
              <a:off x="4865302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60" name="Google Shape;1260;p28"/>
            <p:cNvSpPr/>
            <p:nvPr/>
          </p:nvSpPr>
          <p:spPr>
            <a:xfrm>
              <a:off x="499191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61" name="Google Shape;1261;p28"/>
            <p:cNvSpPr/>
            <p:nvPr/>
          </p:nvSpPr>
          <p:spPr>
            <a:xfrm>
              <a:off x="511852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62" name="Google Shape;1262;p28"/>
            <p:cNvSpPr/>
            <p:nvPr/>
          </p:nvSpPr>
          <p:spPr>
            <a:xfrm>
              <a:off x="524513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63" name="Google Shape;1263;p28"/>
            <p:cNvSpPr/>
            <p:nvPr/>
          </p:nvSpPr>
          <p:spPr>
            <a:xfrm>
              <a:off x="5371752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64" name="Google Shape;1264;p28"/>
            <p:cNvSpPr/>
            <p:nvPr/>
          </p:nvSpPr>
          <p:spPr>
            <a:xfrm>
              <a:off x="549836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65" name="Google Shape;1265;p28"/>
            <p:cNvSpPr/>
            <p:nvPr/>
          </p:nvSpPr>
          <p:spPr>
            <a:xfrm>
              <a:off x="562497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66" name="Google Shape;1266;p28"/>
            <p:cNvSpPr/>
            <p:nvPr/>
          </p:nvSpPr>
          <p:spPr>
            <a:xfrm>
              <a:off x="575159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267" name="Google Shape;1267;p28"/>
          <p:cNvGrpSpPr/>
          <p:nvPr/>
        </p:nvGrpSpPr>
        <p:grpSpPr>
          <a:xfrm rot="10800000">
            <a:off x="5805744" y="4797141"/>
            <a:ext cx="3338263" cy="152372"/>
            <a:chOff x="2079825" y="470627"/>
            <a:chExt cx="3789605" cy="172973"/>
          </a:xfrm>
        </p:grpSpPr>
        <p:sp>
          <p:nvSpPr>
            <p:cNvPr id="1268" name="Google Shape;1268;p28"/>
            <p:cNvSpPr/>
            <p:nvPr/>
          </p:nvSpPr>
          <p:spPr>
            <a:xfrm>
              <a:off x="207982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69" name="Google Shape;1269;p28"/>
            <p:cNvSpPr/>
            <p:nvPr/>
          </p:nvSpPr>
          <p:spPr>
            <a:xfrm>
              <a:off x="220643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70" name="Google Shape;1270;p28"/>
            <p:cNvSpPr/>
            <p:nvPr/>
          </p:nvSpPr>
          <p:spPr>
            <a:xfrm>
              <a:off x="233305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71" name="Google Shape;1271;p28"/>
            <p:cNvSpPr/>
            <p:nvPr/>
          </p:nvSpPr>
          <p:spPr>
            <a:xfrm>
              <a:off x="245966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72" name="Google Shape;1272;p28"/>
            <p:cNvSpPr/>
            <p:nvPr/>
          </p:nvSpPr>
          <p:spPr>
            <a:xfrm>
              <a:off x="258627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73" name="Google Shape;1273;p28"/>
            <p:cNvSpPr/>
            <p:nvPr/>
          </p:nvSpPr>
          <p:spPr>
            <a:xfrm>
              <a:off x="271288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74" name="Google Shape;1274;p28"/>
            <p:cNvSpPr/>
            <p:nvPr/>
          </p:nvSpPr>
          <p:spPr>
            <a:xfrm>
              <a:off x="283950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75" name="Google Shape;1275;p28"/>
            <p:cNvSpPr/>
            <p:nvPr/>
          </p:nvSpPr>
          <p:spPr>
            <a:xfrm>
              <a:off x="296611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76" name="Google Shape;1276;p28"/>
            <p:cNvSpPr/>
            <p:nvPr/>
          </p:nvSpPr>
          <p:spPr>
            <a:xfrm>
              <a:off x="309272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77" name="Google Shape;1277;p28"/>
            <p:cNvSpPr/>
            <p:nvPr/>
          </p:nvSpPr>
          <p:spPr>
            <a:xfrm>
              <a:off x="321933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78" name="Google Shape;1278;p28"/>
            <p:cNvSpPr/>
            <p:nvPr/>
          </p:nvSpPr>
          <p:spPr>
            <a:xfrm>
              <a:off x="334595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79" name="Google Shape;1279;p28"/>
            <p:cNvSpPr/>
            <p:nvPr/>
          </p:nvSpPr>
          <p:spPr>
            <a:xfrm>
              <a:off x="347256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80" name="Google Shape;1280;p28"/>
            <p:cNvSpPr/>
            <p:nvPr/>
          </p:nvSpPr>
          <p:spPr>
            <a:xfrm>
              <a:off x="359917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81" name="Google Shape;1281;p28"/>
            <p:cNvSpPr/>
            <p:nvPr/>
          </p:nvSpPr>
          <p:spPr>
            <a:xfrm>
              <a:off x="372578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82" name="Google Shape;1282;p28"/>
            <p:cNvSpPr/>
            <p:nvPr/>
          </p:nvSpPr>
          <p:spPr>
            <a:xfrm>
              <a:off x="385240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83" name="Google Shape;1283;p28"/>
            <p:cNvSpPr/>
            <p:nvPr/>
          </p:nvSpPr>
          <p:spPr>
            <a:xfrm>
              <a:off x="397901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84" name="Google Shape;1284;p28"/>
            <p:cNvSpPr/>
            <p:nvPr/>
          </p:nvSpPr>
          <p:spPr>
            <a:xfrm>
              <a:off x="410562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85" name="Google Shape;1285;p28"/>
            <p:cNvSpPr/>
            <p:nvPr/>
          </p:nvSpPr>
          <p:spPr>
            <a:xfrm>
              <a:off x="423223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86" name="Google Shape;1286;p28"/>
            <p:cNvSpPr/>
            <p:nvPr/>
          </p:nvSpPr>
          <p:spPr>
            <a:xfrm>
              <a:off x="435885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87" name="Google Shape;1287;p28"/>
            <p:cNvSpPr/>
            <p:nvPr/>
          </p:nvSpPr>
          <p:spPr>
            <a:xfrm>
              <a:off x="448546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88" name="Google Shape;1288;p28"/>
            <p:cNvSpPr/>
            <p:nvPr/>
          </p:nvSpPr>
          <p:spPr>
            <a:xfrm>
              <a:off x="461207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89" name="Google Shape;1289;p28"/>
            <p:cNvSpPr/>
            <p:nvPr/>
          </p:nvSpPr>
          <p:spPr>
            <a:xfrm>
              <a:off x="473868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90" name="Google Shape;1290;p28"/>
            <p:cNvSpPr/>
            <p:nvPr/>
          </p:nvSpPr>
          <p:spPr>
            <a:xfrm>
              <a:off x="4865302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91" name="Google Shape;1291;p28"/>
            <p:cNvSpPr/>
            <p:nvPr/>
          </p:nvSpPr>
          <p:spPr>
            <a:xfrm>
              <a:off x="499191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92" name="Google Shape;1292;p28"/>
            <p:cNvSpPr/>
            <p:nvPr/>
          </p:nvSpPr>
          <p:spPr>
            <a:xfrm>
              <a:off x="511852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93" name="Google Shape;1293;p28"/>
            <p:cNvSpPr/>
            <p:nvPr/>
          </p:nvSpPr>
          <p:spPr>
            <a:xfrm>
              <a:off x="524513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94" name="Google Shape;1294;p28"/>
            <p:cNvSpPr/>
            <p:nvPr/>
          </p:nvSpPr>
          <p:spPr>
            <a:xfrm>
              <a:off x="5371752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95" name="Google Shape;1295;p28"/>
            <p:cNvSpPr/>
            <p:nvPr/>
          </p:nvSpPr>
          <p:spPr>
            <a:xfrm>
              <a:off x="549836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96" name="Google Shape;1296;p28"/>
            <p:cNvSpPr/>
            <p:nvPr/>
          </p:nvSpPr>
          <p:spPr>
            <a:xfrm>
              <a:off x="562497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97" name="Google Shape;1297;p28"/>
            <p:cNvSpPr/>
            <p:nvPr/>
          </p:nvSpPr>
          <p:spPr>
            <a:xfrm>
              <a:off x="575159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298" name="Google Shape;1298;p28"/>
          <p:cNvSpPr txBox="1">
            <a:spLocks noGrp="1"/>
          </p:cNvSpPr>
          <p:nvPr>
            <p:ph type="title"/>
          </p:nvPr>
        </p:nvSpPr>
        <p:spPr>
          <a:xfrm>
            <a:off x="6406400" y="936550"/>
            <a:ext cx="2019600" cy="17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2600" b="0">
                <a:solidFill>
                  <a:schemeClr val="accen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9" name="Google Shape;1299;p28"/>
          <p:cNvSpPr txBox="1">
            <a:spLocks noGrp="1"/>
          </p:cNvSpPr>
          <p:nvPr>
            <p:ph type="subTitle" idx="1"/>
          </p:nvPr>
        </p:nvSpPr>
        <p:spPr>
          <a:xfrm flipH="1">
            <a:off x="6411175" y="2931650"/>
            <a:ext cx="2019600" cy="127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1_1"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29"/>
          <p:cNvSpPr/>
          <p:nvPr/>
        </p:nvSpPr>
        <p:spPr>
          <a:xfrm>
            <a:off x="0" y="0"/>
            <a:ext cx="4669800" cy="1181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p2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303" name="Google Shape;1303;p29"/>
          <p:cNvGrpSpPr/>
          <p:nvPr/>
        </p:nvGrpSpPr>
        <p:grpSpPr>
          <a:xfrm>
            <a:off x="5805744" y="702404"/>
            <a:ext cx="3338263" cy="152372"/>
            <a:chOff x="2079825" y="470627"/>
            <a:chExt cx="3789605" cy="172973"/>
          </a:xfrm>
        </p:grpSpPr>
        <p:sp>
          <p:nvSpPr>
            <p:cNvPr id="1304" name="Google Shape;1304;p29"/>
            <p:cNvSpPr/>
            <p:nvPr/>
          </p:nvSpPr>
          <p:spPr>
            <a:xfrm>
              <a:off x="207982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05" name="Google Shape;1305;p29"/>
            <p:cNvSpPr/>
            <p:nvPr/>
          </p:nvSpPr>
          <p:spPr>
            <a:xfrm>
              <a:off x="220643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06" name="Google Shape;1306;p29"/>
            <p:cNvSpPr/>
            <p:nvPr/>
          </p:nvSpPr>
          <p:spPr>
            <a:xfrm>
              <a:off x="233305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07" name="Google Shape;1307;p29"/>
            <p:cNvSpPr/>
            <p:nvPr/>
          </p:nvSpPr>
          <p:spPr>
            <a:xfrm>
              <a:off x="245966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08" name="Google Shape;1308;p29"/>
            <p:cNvSpPr/>
            <p:nvPr/>
          </p:nvSpPr>
          <p:spPr>
            <a:xfrm>
              <a:off x="258627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09" name="Google Shape;1309;p29"/>
            <p:cNvSpPr/>
            <p:nvPr/>
          </p:nvSpPr>
          <p:spPr>
            <a:xfrm>
              <a:off x="271288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10" name="Google Shape;1310;p29"/>
            <p:cNvSpPr/>
            <p:nvPr/>
          </p:nvSpPr>
          <p:spPr>
            <a:xfrm>
              <a:off x="283950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11" name="Google Shape;1311;p29"/>
            <p:cNvSpPr/>
            <p:nvPr/>
          </p:nvSpPr>
          <p:spPr>
            <a:xfrm>
              <a:off x="296611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12" name="Google Shape;1312;p29"/>
            <p:cNvSpPr/>
            <p:nvPr/>
          </p:nvSpPr>
          <p:spPr>
            <a:xfrm>
              <a:off x="309272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13" name="Google Shape;1313;p29"/>
            <p:cNvSpPr/>
            <p:nvPr/>
          </p:nvSpPr>
          <p:spPr>
            <a:xfrm>
              <a:off x="321933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14" name="Google Shape;1314;p29"/>
            <p:cNvSpPr/>
            <p:nvPr/>
          </p:nvSpPr>
          <p:spPr>
            <a:xfrm>
              <a:off x="334595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15" name="Google Shape;1315;p29"/>
            <p:cNvSpPr/>
            <p:nvPr/>
          </p:nvSpPr>
          <p:spPr>
            <a:xfrm>
              <a:off x="347256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16" name="Google Shape;1316;p29"/>
            <p:cNvSpPr/>
            <p:nvPr/>
          </p:nvSpPr>
          <p:spPr>
            <a:xfrm>
              <a:off x="359917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17" name="Google Shape;1317;p29"/>
            <p:cNvSpPr/>
            <p:nvPr/>
          </p:nvSpPr>
          <p:spPr>
            <a:xfrm>
              <a:off x="372578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18" name="Google Shape;1318;p29"/>
            <p:cNvSpPr/>
            <p:nvPr/>
          </p:nvSpPr>
          <p:spPr>
            <a:xfrm>
              <a:off x="385240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19" name="Google Shape;1319;p29"/>
            <p:cNvSpPr/>
            <p:nvPr/>
          </p:nvSpPr>
          <p:spPr>
            <a:xfrm>
              <a:off x="397901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20" name="Google Shape;1320;p29"/>
            <p:cNvSpPr/>
            <p:nvPr/>
          </p:nvSpPr>
          <p:spPr>
            <a:xfrm>
              <a:off x="410562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21" name="Google Shape;1321;p29"/>
            <p:cNvSpPr/>
            <p:nvPr/>
          </p:nvSpPr>
          <p:spPr>
            <a:xfrm>
              <a:off x="423223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22" name="Google Shape;1322;p29"/>
            <p:cNvSpPr/>
            <p:nvPr/>
          </p:nvSpPr>
          <p:spPr>
            <a:xfrm>
              <a:off x="435885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23" name="Google Shape;1323;p29"/>
            <p:cNvSpPr/>
            <p:nvPr/>
          </p:nvSpPr>
          <p:spPr>
            <a:xfrm>
              <a:off x="448546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24" name="Google Shape;1324;p29"/>
            <p:cNvSpPr/>
            <p:nvPr/>
          </p:nvSpPr>
          <p:spPr>
            <a:xfrm>
              <a:off x="461207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25" name="Google Shape;1325;p29"/>
            <p:cNvSpPr/>
            <p:nvPr/>
          </p:nvSpPr>
          <p:spPr>
            <a:xfrm>
              <a:off x="473868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26" name="Google Shape;1326;p29"/>
            <p:cNvSpPr/>
            <p:nvPr/>
          </p:nvSpPr>
          <p:spPr>
            <a:xfrm>
              <a:off x="4865302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27" name="Google Shape;1327;p29"/>
            <p:cNvSpPr/>
            <p:nvPr/>
          </p:nvSpPr>
          <p:spPr>
            <a:xfrm>
              <a:off x="499191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28" name="Google Shape;1328;p29"/>
            <p:cNvSpPr/>
            <p:nvPr/>
          </p:nvSpPr>
          <p:spPr>
            <a:xfrm>
              <a:off x="511852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29" name="Google Shape;1329;p29"/>
            <p:cNvSpPr/>
            <p:nvPr/>
          </p:nvSpPr>
          <p:spPr>
            <a:xfrm>
              <a:off x="524513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30" name="Google Shape;1330;p29"/>
            <p:cNvSpPr/>
            <p:nvPr/>
          </p:nvSpPr>
          <p:spPr>
            <a:xfrm>
              <a:off x="5371752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31" name="Google Shape;1331;p29"/>
            <p:cNvSpPr/>
            <p:nvPr/>
          </p:nvSpPr>
          <p:spPr>
            <a:xfrm>
              <a:off x="549836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32" name="Google Shape;1332;p29"/>
            <p:cNvSpPr/>
            <p:nvPr/>
          </p:nvSpPr>
          <p:spPr>
            <a:xfrm>
              <a:off x="562497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33" name="Google Shape;1333;p29"/>
            <p:cNvSpPr/>
            <p:nvPr/>
          </p:nvSpPr>
          <p:spPr>
            <a:xfrm>
              <a:off x="575159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334" name="Google Shape;1334;p29"/>
          <p:cNvSpPr txBox="1">
            <a:spLocks noGrp="1"/>
          </p:cNvSpPr>
          <p:nvPr>
            <p:ph type="title" idx="2"/>
          </p:nvPr>
        </p:nvSpPr>
        <p:spPr>
          <a:xfrm flipH="1">
            <a:off x="1120882" y="1487200"/>
            <a:ext cx="2359800" cy="3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NanumMyeongjo ExtraBold"/>
              <a:buNone/>
              <a:defRPr sz="2000"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NanumMyeongjo ExtraBold"/>
              <a:buNone/>
              <a:defRPr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NanumMyeongjo ExtraBold"/>
              <a:buNone/>
              <a:defRPr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NanumMyeongjo ExtraBold"/>
              <a:buNone/>
              <a:defRPr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NanumMyeongjo ExtraBold"/>
              <a:buNone/>
              <a:defRPr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NanumMyeongjo ExtraBold"/>
              <a:buNone/>
              <a:defRPr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NanumMyeongjo ExtraBold"/>
              <a:buNone/>
              <a:defRPr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NanumMyeongjo ExtraBold"/>
              <a:buNone/>
              <a:defRPr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NanumMyeongjo ExtraBold"/>
              <a:buNone/>
              <a:defRPr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9pPr>
          </a:lstStyle>
          <a:p>
            <a:endParaRPr/>
          </a:p>
        </p:txBody>
      </p:sp>
      <p:sp>
        <p:nvSpPr>
          <p:cNvPr id="1335" name="Google Shape;1335;p29"/>
          <p:cNvSpPr txBox="1">
            <a:spLocks noGrp="1"/>
          </p:cNvSpPr>
          <p:nvPr>
            <p:ph type="subTitle" idx="1"/>
          </p:nvPr>
        </p:nvSpPr>
        <p:spPr>
          <a:xfrm flipH="1">
            <a:off x="984825" y="2010950"/>
            <a:ext cx="3222900" cy="25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1_1_1"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30"/>
          <p:cNvSpPr/>
          <p:nvPr/>
        </p:nvSpPr>
        <p:spPr>
          <a:xfrm>
            <a:off x="0" y="0"/>
            <a:ext cx="4065300" cy="1181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3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339" name="Google Shape;1339;p30"/>
          <p:cNvGrpSpPr/>
          <p:nvPr/>
        </p:nvGrpSpPr>
        <p:grpSpPr>
          <a:xfrm>
            <a:off x="5805744" y="702404"/>
            <a:ext cx="3338263" cy="152372"/>
            <a:chOff x="2079825" y="470627"/>
            <a:chExt cx="3789605" cy="172973"/>
          </a:xfrm>
        </p:grpSpPr>
        <p:sp>
          <p:nvSpPr>
            <p:cNvPr id="1340" name="Google Shape;1340;p30"/>
            <p:cNvSpPr/>
            <p:nvPr/>
          </p:nvSpPr>
          <p:spPr>
            <a:xfrm>
              <a:off x="207982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41" name="Google Shape;1341;p30"/>
            <p:cNvSpPr/>
            <p:nvPr/>
          </p:nvSpPr>
          <p:spPr>
            <a:xfrm>
              <a:off x="220643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42" name="Google Shape;1342;p30"/>
            <p:cNvSpPr/>
            <p:nvPr/>
          </p:nvSpPr>
          <p:spPr>
            <a:xfrm>
              <a:off x="233305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43" name="Google Shape;1343;p30"/>
            <p:cNvSpPr/>
            <p:nvPr/>
          </p:nvSpPr>
          <p:spPr>
            <a:xfrm>
              <a:off x="245966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44" name="Google Shape;1344;p30"/>
            <p:cNvSpPr/>
            <p:nvPr/>
          </p:nvSpPr>
          <p:spPr>
            <a:xfrm>
              <a:off x="258627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45" name="Google Shape;1345;p30"/>
            <p:cNvSpPr/>
            <p:nvPr/>
          </p:nvSpPr>
          <p:spPr>
            <a:xfrm>
              <a:off x="271288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46" name="Google Shape;1346;p30"/>
            <p:cNvSpPr/>
            <p:nvPr/>
          </p:nvSpPr>
          <p:spPr>
            <a:xfrm>
              <a:off x="283950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47" name="Google Shape;1347;p30"/>
            <p:cNvSpPr/>
            <p:nvPr/>
          </p:nvSpPr>
          <p:spPr>
            <a:xfrm>
              <a:off x="296611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48" name="Google Shape;1348;p30"/>
            <p:cNvSpPr/>
            <p:nvPr/>
          </p:nvSpPr>
          <p:spPr>
            <a:xfrm>
              <a:off x="309272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49" name="Google Shape;1349;p30"/>
            <p:cNvSpPr/>
            <p:nvPr/>
          </p:nvSpPr>
          <p:spPr>
            <a:xfrm>
              <a:off x="321933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50" name="Google Shape;1350;p30"/>
            <p:cNvSpPr/>
            <p:nvPr/>
          </p:nvSpPr>
          <p:spPr>
            <a:xfrm>
              <a:off x="334595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51" name="Google Shape;1351;p30"/>
            <p:cNvSpPr/>
            <p:nvPr/>
          </p:nvSpPr>
          <p:spPr>
            <a:xfrm>
              <a:off x="347256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52" name="Google Shape;1352;p30"/>
            <p:cNvSpPr/>
            <p:nvPr/>
          </p:nvSpPr>
          <p:spPr>
            <a:xfrm>
              <a:off x="359917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53" name="Google Shape;1353;p30"/>
            <p:cNvSpPr/>
            <p:nvPr/>
          </p:nvSpPr>
          <p:spPr>
            <a:xfrm>
              <a:off x="372578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54" name="Google Shape;1354;p30"/>
            <p:cNvSpPr/>
            <p:nvPr/>
          </p:nvSpPr>
          <p:spPr>
            <a:xfrm>
              <a:off x="385240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55" name="Google Shape;1355;p30"/>
            <p:cNvSpPr/>
            <p:nvPr/>
          </p:nvSpPr>
          <p:spPr>
            <a:xfrm>
              <a:off x="397901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56" name="Google Shape;1356;p30"/>
            <p:cNvSpPr/>
            <p:nvPr/>
          </p:nvSpPr>
          <p:spPr>
            <a:xfrm>
              <a:off x="410562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57" name="Google Shape;1357;p30"/>
            <p:cNvSpPr/>
            <p:nvPr/>
          </p:nvSpPr>
          <p:spPr>
            <a:xfrm>
              <a:off x="423223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58" name="Google Shape;1358;p30"/>
            <p:cNvSpPr/>
            <p:nvPr/>
          </p:nvSpPr>
          <p:spPr>
            <a:xfrm>
              <a:off x="435885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59" name="Google Shape;1359;p30"/>
            <p:cNvSpPr/>
            <p:nvPr/>
          </p:nvSpPr>
          <p:spPr>
            <a:xfrm>
              <a:off x="448546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60" name="Google Shape;1360;p30"/>
            <p:cNvSpPr/>
            <p:nvPr/>
          </p:nvSpPr>
          <p:spPr>
            <a:xfrm>
              <a:off x="461207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61" name="Google Shape;1361;p30"/>
            <p:cNvSpPr/>
            <p:nvPr/>
          </p:nvSpPr>
          <p:spPr>
            <a:xfrm>
              <a:off x="473868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62" name="Google Shape;1362;p30"/>
            <p:cNvSpPr/>
            <p:nvPr/>
          </p:nvSpPr>
          <p:spPr>
            <a:xfrm>
              <a:off x="4865302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63" name="Google Shape;1363;p30"/>
            <p:cNvSpPr/>
            <p:nvPr/>
          </p:nvSpPr>
          <p:spPr>
            <a:xfrm>
              <a:off x="499191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64" name="Google Shape;1364;p30"/>
            <p:cNvSpPr/>
            <p:nvPr/>
          </p:nvSpPr>
          <p:spPr>
            <a:xfrm>
              <a:off x="511852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65" name="Google Shape;1365;p30"/>
            <p:cNvSpPr/>
            <p:nvPr/>
          </p:nvSpPr>
          <p:spPr>
            <a:xfrm>
              <a:off x="524513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66" name="Google Shape;1366;p30"/>
            <p:cNvSpPr/>
            <p:nvPr/>
          </p:nvSpPr>
          <p:spPr>
            <a:xfrm>
              <a:off x="5371752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67" name="Google Shape;1367;p30"/>
            <p:cNvSpPr/>
            <p:nvPr/>
          </p:nvSpPr>
          <p:spPr>
            <a:xfrm>
              <a:off x="549836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68" name="Google Shape;1368;p30"/>
            <p:cNvSpPr/>
            <p:nvPr/>
          </p:nvSpPr>
          <p:spPr>
            <a:xfrm>
              <a:off x="562497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69" name="Google Shape;1369;p30"/>
            <p:cNvSpPr/>
            <p:nvPr/>
          </p:nvSpPr>
          <p:spPr>
            <a:xfrm>
              <a:off x="575159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370" name="Google Shape;1370;p30"/>
          <p:cNvSpPr txBox="1">
            <a:spLocks noGrp="1"/>
          </p:cNvSpPr>
          <p:nvPr>
            <p:ph type="subTitle" idx="1"/>
          </p:nvPr>
        </p:nvSpPr>
        <p:spPr>
          <a:xfrm>
            <a:off x="1357125" y="2105300"/>
            <a:ext cx="2778300" cy="9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/>
          <p:nvPr/>
        </p:nvSpPr>
        <p:spPr>
          <a:xfrm>
            <a:off x="0" y="0"/>
            <a:ext cx="5287800" cy="1181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"/>
          <p:cNvSpPr txBox="1">
            <a:spLocks noGrp="1"/>
          </p:cNvSpPr>
          <p:nvPr>
            <p:ph type="body" idx="1"/>
          </p:nvPr>
        </p:nvSpPr>
        <p:spPr>
          <a:xfrm>
            <a:off x="713225" y="1307450"/>
            <a:ext cx="7717500" cy="31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  <a:defRPr sz="1100">
                <a:solidFill>
                  <a:srgbClr val="FFFFFF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lphaLcPeriod"/>
              <a:defRPr>
                <a:solidFill>
                  <a:srgbClr val="FFFFFF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romanLcPeriod"/>
              <a:defRPr>
                <a:solidFill>
                  <a:srgbClr val="FFFFFF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  <a:defRPr>
                <a:solidFill>
                  <a:srgbClr val="FFFFFF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lphaLcPeriod"/>
              <a:defRPr>
                <a:solidFill>
                  <a:srgbClr val="FFFFFF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romanLcPeriod"/>
              <a:defRPr>
                <a:solidFill>
                  <a:srgbClr val="FFFFFF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  <a:defRPr>
                <a:solidFill>
                  <a:srgbClr val="FFFFFF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lphaLcPeriod"/>
              <a:defRPr>
                <a:solidFill>
                  <a:srgbClr val="FFFFFF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romanLcPeriod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15" name="Google Shape;115;p4"/>
          <p:cNvGrpSpPr/>
          <p:nvPr/>
        </p:nvGrpSpPr>
        <p:grpSpPr>
          <a:xfrm>
            <a:off x="5805744" y="702404"/>
            <a:ext cx="3338263" cy="152372"/>
            <a:chOff x="2079825" y="470627"/>
            <a:chExt cx="3789605" cy="172973"/>
          </a:xfrm>
        </p:grpSpPr>
        <p:sp>
          <p:nvSpPr>
            <p:cNvPr id="116" name="Google Shape;116;p4"/>
            <p:cNvSpPr/>
            <p:nvPr/>
          </p:nvSpPr>
          <p:spPr>
            <a:xfrm>
              <a:off x="207982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7" name="Google Shape;117;p4"/>
            <p:cNvSpPr/>
            <p:nvPr/>
          </p:nvSpPr>
          <p:spPr>
            <a:xfrm>
              <a:off x="220643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8" name="Google Shape;118;p4"/>
            <p:cNvSpPr/>
            <p:nvPr/>
          </p:nvSpPr>
          <p:spPr>
            <a:xfrm>
              <a:off x="233305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9" name="Google Shape;119;p4"/>
            <p:cNvSpPr/>
            <p:nvPr/>
          </p:nvSpPr>
          <p:spPr>
            <a:xfrm>
              <a:off x="245966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0" name="Google Shape;120;p4"/>
            <p:cNvSpPr/>
            <p:nvPr/>
          </p:nvSpPr>
          <p:spPr>
            <a:xfrm>
              <a:off x="258627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1" name="Google Shape;121;p4"/>
            <p:cNvSpPr/>
            <p:nvPr/>
          </p:nvSpPr>
          <p:spPr>
            <a:xfrm>
              <a:off x="271288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2" name="Google Shape;122;p4"/>
            <p:cNvSpPr/>
            <p:nvPr/>
          </p:nvSpPr>
          <p:spPr>
            <a:xfrm>
              <a:off x="283950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3" name="Google Shape;123;p4"/>
            <p:cNvSpPr/>
            <p:nvPr/>
          </p:nvSpPr>
          <p:spPr>
            <a:xfrm>
              <a:off x="296611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4" name="Google Shape;124;p4"/>
            <p:cNvSpPr/>
            <p:nvPr/>
          </p:nvSpPr>
          <p:spPr>
            <a:xfrm>
              <a:off x="309272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5" name="Google Shape;125;p4"/>
            <p:cNvSpPr/>
            <p:nvPr/>
          </p:nvSpPr>
          <p:spPr>
            <a:xfrm>
              <a:off x="321933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6" name="Google Shape;126;p4"/>
            <p:cNvSpPr/>
            <p:nvPr/>
          </p:nvSpPr>
          <p:spPr>
            <a:xfrm>
              <a:off x="334595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7" name="Google Shape;127;p4"/>
            <p:cNvSpPr/>
            <p:nvPr/>
          </p:nvSpPr>
          <p:spPr>
            <a:xfrm>
              <a:off x="347256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8" name="Google Shape;128;p4"/>
            <p:cNvSpPr/>
            <p:nvPr/>
          </p:nvSpPr>
          <p:spPr>
            <a:xfrm>
              <a:off x="359917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9" name="Google Shape;129;p4"/>
            <p:cNvSpPr/>
            <p:nvPr/>
          </p:nvSpPr>
          <p:spPr>
            <a:xfrm>
              <a:off x="372578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0" name="Google Shape;130;p4"/>
            <p:cNvSpPr/>
            <p:nvPr/>
          </p:nvSpPr>
          <p:spPr>
            <a:xfrm>
              <a:off x="385240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1" name="Google Shape;131;p4"/>
            <p:cNvSpPr/>
            <p:nvPr/>
          </p:nvSpPr>
          <p:spPr>
            <a:xfrm>
              <a:off x="397901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2" name="Google Shape;132;p4"/>
            <p:cNvSpPr/>
            <p:nvPr/>
          </p:nvSpPr>
          <p:spPr>
            <a:xfrm>
              <a:off x="410562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3" name="Google Shape;133;p4"/>
            <p:cNvSpPr/>
            <p:nvPr/>
          </p:nvSpPr>
          <p:spPr>
            <a:xfrm>
              <a:off x="423223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4" name="Google Shape;134;p4"/>
            <p:cNvSpPr/>
            <p:nvPr/>
          </p:nvSpPr>
          <p:spPr>
            <a:xfrm>
              <a:off x="435885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5" name="Google Shape;135;p4"/>
            <p:cNvSpPr/>
            <p:nvPr/>
          </p:nvSpPr>
          <p:spPr>
            <a:xfrm>
              <a:off x="448546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6" name="Google Shape;136;p4"/>
            <p:cNvSpPr/>
            <p:nvPr/>
          </p:nvSpPr>
          <p:spPr>
            <a:xfrm>
              <a:off x="461207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7" name="Google Shape;137;p4"/>
            <p:cNvSpPr/>
            <p:nvPr/>
          </p:nvSpPr>
          <p:spPr>
            <a:xfrm>
              <a:off x="473868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8" name="Google Shape;138;p4"/>
            <p:cNvSpPr/>
            <p:nvPr/>
          </p:nvSpPr>
          <p:spPr>
            <a:xfrm>
              <a:off x="4865302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9" name="Google Shape;139;p4"/>
            <p:cNvSpPr/>
            <p:nvPr/>
          </p:nvSpPr>
          <p:spPr>
            <a:xfrm>
              <a:off x="499191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0" name="Google Shape;140;p4"/>
            <p:cNvSpPr/>
            <p:nvPr/>
          </p:nvSpPr>
          <p:spPr>
            <a:xfrm>
              <a:off x="511852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1" name="Google Shape;141;p4"/>
            <p:cNvSpPr/>
            <p:nvPr/>
          </p:nvSpPr>
          <p:spPr>
            <a:xfrm>
              <a:off x="524513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2" name="Google Shape;142;p4"/>
            <p:cNvSpPr/>
            <p:nvPr/>
          </p:nvSpPr>
          <p:spPr>
            <a:xfrm>
              <a:off x="5371752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" name="Google Shape;143;p4"/>
            <p:cNvSpPr/>
            <p:nvPr/>
          </p:nvSpPr>
          <p:spPr>
            <a:xfrm>
              <a:off x="549836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" name="Google Shape;144;p4"/>
            <p:cNvSpPr/>
            <p:nvPr/>
          </p:nvSpPr>
          <p:spPr>
            <a:xfrm>
              <a:off x="562497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5" name="Google Shape;145;p4"/>
            <p:cNvSpPr/>
            <p:nvPr/>
          </p:nvSpPr>
          <p:spPr>
            <a:xfrm>
              <a:off x="575159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46" name="Google Shape;146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1_1_1_1"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31"/>
          <p:cNvSpPr/>
          <p:nvPr/>
        </p:nvSpPr>
        <p:spPr>
          <a:xfrm>
            <a:off x="0" y="0"/>
            <a:ext cx="3420000" cy="1181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3" name="Google Shape;1373;p3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374" name="Google Shape;1374;p31"/>
          <p:cNvGrpSpPr/>
          <p:nvPr/>
        </p:nvGrpSpPr>
        <p:grpSpPr>
          <a:xfrm>
            <a:off x="5805744" y="702404"/>
            <a:ext cx="3338263" cy="152372"/>
            <a:chOff x="2079825" y="470627"/>
            <a:chExt cx="3789605" cy="172973"/>
          </a:xfrm>
        </p:grpSpPr>
        <p:sp>
          <p:nvSpPr>
            <p:cNvPr id="1375" name="Google Shape;1375;p31"/>
            <p:cNvSpPr/>
            <p:nvPr/>
          </p:nvSpPr>
          <p:spPr>
            <a:xfrm>
              <a:off x="207982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76" name="Google Shape;1376;p31"/>
            <p:cNvSpPr/>
            <p:nvPr/>
          </p:nvSpPr>
          <p:spPr>
            <a:xfrm>
              <a:off x="220643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77" name="Google Shape;1377;p31"/>
            <p:cNvSpPr/>
            <p:nvPr/>
          </p:nvSpPr>
          <p:spPr>
            <a:xfrm>
              <a:off x="233305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78" name="Google Shape;1378;p31"/>
            <p:cNvSpPr/>
            <p:nvPr/>
          </p:nvSpPr>
          <p:spPr>
            <a:xfrm>
              <a:off x="245966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79" name="Google Shape;1379;p31"/>
            <p:cNvSpPr/>
            <p:nvPr/>
          </p:nvSpPr>
          <p:spPr>
            <a:xfrm>
              <a:off x="258627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80" name="Google Shape;1380;p31"/>
            <p:cNvSpPr/>
            <p:nvPr/>
          </p:nvSpPr>
          <p:spPr>
            <a:xfrm>
              <a:off x="271288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81" name="Google Shape;1381;p31"/>
            <p:cNvSpPr/>
            <p:nvPr/>
          </p:nvSpPr>
          <p:spPr>
            <a:xfrm>
              <a:off x="283950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82" name="Google Shape;1382;p31"/>
            <p:cNvSpPr/>
            <p:nvPr/>
          </p:nvSpPr>
          <p:spPr>
            <a:xfrm>
              <a:off x="296611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83" name="Google Shape;1383;p31"/>
            <p:cNvSpPr/>
            <p:nvPr/>
          </p:nvSpPr>
          <p:spPr>
            <a:xfrm>
              <a:off x="309272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84" name="Google Shape;1384;p31"/>
            <p:cNvSpPr/>
            <p:nvPr/>
          </p:nvSpPr>
          <p:spPr>
            <a:xfrm>
              <a:off x="321933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85" name="Google Shape;1385;p31"/>
            <p:cNvSpPr/>
            <p:nvPr/>
          </p:nvSpPr>
          <p:spPr>
            <a:xfrm>
              <a:off x="334595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86" name="Google Shape;1386;p31"/>
            <p:cNvSpPr/>
            <p:nvPr/>
          </p:nvSpPr>
          <p:spPr>
            <a:xfrm>
              <a:off x="347256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87" name="Google Shape;1387;p31"/>
            <p:cNvSpPr/>
            <p:nvPr/>
          </p:nvSpPr>
          <p:spPr>
            <a:xfrm>
              <a:off x="359917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88" name="Google Shape;1388;p31"/>
            <p:cNvSpPr/>
            <p:nvPr/>
          </p:nvSpPr>
          <p:spPr>
            <a:xfrm>
              <a:off x="372578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89" name="Google Shape;1389;p31"/>
            <p:cNvSpPr/>
            <p:nvPr/>
          </p:nvSpPr>
          <p:spPr>
            <a:xfrm>
              <a:off x="385240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90" name="Google Shape;1390;p31"/>
            <p:cNvSpPr/>
            <p:nvPr/>
          </p:nvSpPr>
          <p:spPr>
            <a:xfrm>
              <a:off x="397901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91" name="Google Shape;1391;p31"/>
            <p:cNvSpPr/>
            <p:nvPr/>
          </p:nvSpPr>
          <p:spPr>
            <a:xfrm>
              <a:off x="410562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92" name="Google Shape;1392;p31"/>
            <p:cNvSpPr/>
            <p:nvPr/>
          </p:nvSpPr>
          <p:spPr>
            <a:xfrm>
              <a:off x="423223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93" name="Google Shape;1393;p31"/>
            <p:cNvSpPr/>
            <p:nvPr/>
          </p:nvSpPr>
          <p:spPr>
            <a:xfrm>
              <a:off x="435885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94" name="Google Shape;1394;p31"/>
            <p:cNvSpPr/>
            <p:nvPr/>
          </p:nvSpPr>
          <p:spPr>
            <a:xfrm>
              <a:off x="448546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95" name="Google Shape;1395;p31"/>
            <p:cNvSpPr/>
            <p:nvPr/>
          </p:nvSpPr>
          <p:spPr>
            <a:xfrm>
              <a:off x="461207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96" name="Google Shape;1396;p31"/>
            <p:cNvSpPr/>
            <p:nvPr/>
          </p:nvSpPr>
          <p:spPr>
            <a:xfrm>
              <a:off x="473868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97" name="Google Shape;1397;p31"/>
            <p:cNvSpPr/>
            <p:nvPr/>
          </p:nvSpPr>
          <p:spPr>
            <a:xfrm>
              <a:off x="4865302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98" name="Google Shape;1398;p31"/>
            <p:cNvSpPr/>
            <p:nvPr/>
          </p:nvSpPr>
          <p:spPr>
            <a:xfrm>
              <a:off x="499191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99" name="Google Shape;1399;p31"/>
            <p:cNvSpPr/>
            <p:nvPr/>
          </p:nvSpPr>
          <p:spPr>
            <a:xfrm>
              <a:off x="511852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00" name="Google Shape;1400;p31"/>
            <p:cNvSpPr/>
            <p:nvPr/>
          </p:nvSpPr>
          <p:spPr>
            <a:xfrm>
              <a:off x="524513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01" name="Google Shape;1401;p31"/>
            <p:cNvSpPr/>
            <p:nvPr/>
          </p:nvSpPr>
          <p:spPr>
            <a:xfrm>
              <a:off x="5371752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02" name="Google Shape;1402;p31"/>
            <p:cNvSpPr/>
            <p:nvPr/>
          </p:nvSpPr>
          <p:spPr>
            <a:xfrm>
              <a:off x="549836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03" name="Google Shape;1403;p31"/>
            <p:cNvSpPr/>
            <p:nvPr/>
          </p:nvSpPr>
          <p:spPr>
            <a:xfrm>
              <a:off x="562497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04" name="Google Shape;1404;p31"/>
            <p:cNvSpPr/>
            <p:nvPr/>
          </p:nvSpPr>
          <p:spPr>
            <a:xfrm>
              <a:off x="575159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405" name="Google Shape;1405;p31"/>
          <p:cNvSpPr txBox="1">
            <a:spLocks noGrp="1"/>
          </p:cNvSpPr>
          <p:nvPr>
            <p:ph type="subTitle" idx="1"/>
          </p:nvPr>
        </p:nvSpPr>
        <p:spPr>
          <a:xfrm>
            <a:off x="4742625" y="2105300"/>
            <a:ext cx="2778300" cy="9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32"/>
          <p:cNvSpPr/>
          <p:nvPr/>
        </p:nvSpPr>
        <p:spPr>
          <a:xfrm>
            <a:off x="0" y="0"/>
            <a:ext cx="4512900" cy="51435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8" name="Google Shape;1408;p32"/>
          <p:cNvSpPr txBox="1">
            <a:spLocks noGrp="1"/>
          </p:cNvSpPr>
          <p:nvPr>
            <p:ph type="ctrTitle"/>
          </p:nvPr>
        </p:nvSpPr>
        <p:spPr>
          <a:xfrm>
            <a:off x="1007900" y="731977"/>
            <a:ext cx="2544000" cy="7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09" name="Google Shape;1409;p32"/>
          <p:cNvSpPr txBox="1">
            <a:spLocks noGrp="1"/>
          </p:cNvSpPr>
          <p:nvPr>
            <p:ph type="subTitle" idx="1"/>
          </p:nvPr>
        </p:nvSpPr>
        <p:spPr>
          <a:xfrm>
            <a:off x="1004326" y="1525385"/>
            <a:ext cx="2544000" cy="10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10" name="Google Shape;1410;p32"/>
          <p:cNvSpPr txBox="1"/>
          <p:nvPr/>
        </p:nvSpPr>
        <p:spPr>
          <a:xfrm>
            <a:off x="1009091" y="3360328"/>
            <a:ext cx="31686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CREDITS: This presentation template was created by </a:t>
            </a:r>
            <a:r>
              <a:rPr lang="en" sz="1100" b="1">
                <a:solidFill>
                  <a:schemeClr val="accent4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, including icons by </a:t>
            </a:r>
            <a:r>
              <a:rPr lang="en" sz="1100" b="1">
                <a:solidFill>
                  <a:schemeClr val="accent4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, and infographics &amp; images by </a:t>
            </a:r>
            <a:r>
              <a:rPr lang="en" sz="1100" b="1">
                <a:solidFill>
                  <a:schemeClr val="accent4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endParaRPr sz="11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411" name="Google Shape;1411;p32"/>
          <p:cNvGrpSpPr/>
          <p:nvPr/>
        </p:nvGrpSpPr>
        <p:grpSpPr>
          <a:xfrm>
            <a:off x="5805744" y="463316"/>
            <a:ext cx="3338263" cy="152372"/>
            <a:chOff x="2079825" y="470627"/>
            <a:chExt cx="3789605" cy="172973"/>
          </a:xfrm>
        </p:grpSpPr>
        <p:sp>
          <p:nvSpPr>
            <p:cNvPr id="1412" name="Google Shape;1412;p32"/>
            <p:cNvSpPr/>
            <p:nvPr/>
          </p:nvSpPr>
          <p:spPr>
            <a:xfrm>
              <a:off x="207982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13" name="Google Shape;1413;p32"/>
            <p:cNvSpPr/>
            <p:nvPr/>
          </p:nvSpPr>
          <p:spPr>
            <a:xfrm>
              <a:off x="220643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14" name="Google Shape;1414;p32"/>
            <p:cNvSpPr/>
            <p:nvPr/>
          </p:nvSpPr>
          <p:spPr>
            <a:xfrm>
              <a:off x="233305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15" name="Google Shape;1415;p32"/>
            <p:cNvSpPr/>
            <p:nvPr/>
          </p:nvSpPr>
          <p:spPr>
            <a:xfrm>
              <a:off x="245966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16" name="Google Shape;1416;p32"/>
            <p:cNvSpPr/>
            <p:nvPr/>
          </p:nvSpPr>
          <p:spPr>
            <a:xfrm>
              <a:off x="258627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17" name="Google Shape;1417;p32"/>
            <p:cNvSpPr/>
            <p:nvPr/>
          </p:nvSpPr>
          <p:spPr>
            <a:xfrm>
              <a:off x="271288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18" name="Google Shape;1418;p32"/>
            <p:cNvSpPr/>
            <p:nvPr/>
          </p:nvSpPr>
          <p:spPr>
            <a:xfrm>
              <a:off x="283950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19" name="Google Shape;1419;p32"/>
            <p:cNvSpPr/>
            <p:nvPr/>
          </p:nvSpPr>
          <p:spPr>
            <a:xfrm>
              <a:off x="296611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20" name="Google Shape;1420;p32"/>
            <p:cNvSpPr/>
            <p:nvPr/>
          </p:nvSpPr>
          <p:spPr>
            <a:xfrm>
              <a:off x="309272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21" name="Google Shape;1421;p32"/>
            <p:cNvSpPr/>
            <p:nvPr/>
          </p:nvSpPr>
          <p:spPr>
            <a:xfrm>
              <a:off x="321933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22" name="Google Shape;1422;p32"/>
            <p:cNvSpPr/>
            <p:nvPr/>
          </p:nvSpPr>
          <p:spPr>
            <a:xfrm>
              <a:off x="334595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23" name="Google Shape;1423;p32"/>
            <p:cNvSpPr/>
            <p:nvPr/>
          </p:nvSpPr>
          <p:spPr>
            <a:xfrm>
              <a:off x="347256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24" name="Google Shape;1424;p32"/>
            <p:cNvSpPr/>
            <p:nvPr/>
          </p:nvSpPr>
          <p:spPr>
            <a:xfrm>
              <a:off x="359917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25" name="Google Shape;1425;p32"/>
            <p:cNvSpPr/>
            <p:nvPr/>
          </p:nvSpPr>
          <p:spPr>
            <a:xfrm>
              <a:off x="372578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26" name="Google Shape;1426;p32"/>
            <p:cNvSpPr/>
            <p:nvPr/>
          </p:nvSpPr>
          <p:spPr>
            <a:xfrm>
              <a:off x="385240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27" name="Google Shape;1427;p32"/>
            <p:cNvSpPr/>
            <p:nvPr/>
          </p:nvSpPr>
          <p:spPr>
            <a:xfrm>
              <a:off x="397901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28" name="Google Shape;1428;p32"/>
            <p:cNvSpPr/>
            <p:nvPr/>
          </p:nvSpPr>
          <p:spPr>
            <a:xfrm>
              <a:off x="410562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29" name="Google Shape;1429;p32"/>
            <p:cNvSpPr/>
            <p:nvPr/>
          </p:nvSpPr>
          <p:spPr>
            <a:xfrm>
              <a:off x="423223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0" name="Google Shape;1430;p32"/>
            <p:cNvSpPr/>
            <p:nvPr/>
          </p:nvSpPr>
          <p:spPr>
            <a:xfrm>
              <a:off x="435885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1" name="Google Shape;1431;p32"/>
            <p:cNvSpPr/>
            <p:nvPr/>
          </p:nvSpPr>
          <p:spPr>
            <a:xfrm>
              <a:off x="448546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2" name="Google Shape;1432;p32"/>
            <p:cNvSpPr/>
            <p:nvPr/>
          </p:nvSpPr>
          <p:spPr>
            <a:xfrm>
              <a:off x="461207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3" name="Google Shape;1433;p32"/>
            <p:cNvSpPr/>
            <p:nvPr/>
          </p:nvSpPr>
          <p:spPr>
            <a:xfrm>
              <a:off x="473868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4" name="Google Shape;1434;p32"/>
            <p:cNvSpPr/>
            <p:nvPr/>
          </p:nvSpPr>
          <p:spPr>
            <a:xfrm>
              <a:off x="4865302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5" name="Google Shape;1435;p32"/>
            <p:cNvSpPr/>
            <p:nvPr/>
          </p:nvSpPr>
          <p:spPr>
            <a:xfrm>
              <a:off x="499191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6" name="Google Shape;1436;p32"/>
            <p:cNvSpPr/>
            <p:nvPr/>
          </p:nvSpPr>
          <p:spPr>
            <a:xfrm>
              <a:off x="511852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7" name="Google Shape;1437;p32"/>
            <p:cNvSpPr/>
            <p:nvPr/>
          </p:nvSpPr>
          <p:spPr>
            <a:xfrm>
              <a:off x="524513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8" name="Google Shape;1438;p32"/>
            <p:cNvSpPr/>
            <p:nvPr/>
          </p:nvSpPr>
          <p:spPr>
            <a:xfrm>
              <a:off x="5371752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9" name="Google Shape;1439;p32"/>
            <p:cNvSpPr/>
            <p:nvPr/>
          </p:nvSpPr>
          <p:spPr>
            <a:xfrm>
              <a:off x="549836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0" name="Google Shape;1440;p32"/>
            <p:cNvSpPr/>
            <p:nvPr/>
          </p:nvSpPr>
          <p:spPr>
            <a:xfrm>
              <a:off x="562497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1" name="Google Shape;1441;p32"/>
            <p:cNvSpPr/>
            <p:nvPr/>
          </p:nvSpPr>
          <p:spPr>
            <a:xfrm>
              <a:off x="575159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3"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33"/>
          <p:cNvSpPr/>
          <p:nvPr/>
        </p:nvSpPr>
        <p:spPr>
          <a:xfrm>
            <a:off x="0" y="0"/>
            <a:ext cx="3420000" cy="1181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4" name="Google Shape;1444;p3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445" name="Google Shape;1445;p33"/>
          <p:cNvGrpSpPr/>
          <p:nvPr/>
        </p:nvGrpSpPr>
        <p:grpSpPr>
          <a:xfrm>
            <a:off x="5805744" y="702404"/>
            <a:ext cx="3338263" cy="152372"/>
            <a:chOff x="2079825" y="470627"/>
            <a:chExt cx="3789605" cy="172973"/>
          </a:xfrm>
        </p:grpSpPr>
        <p:sp>
          <p:nvSpPr>
            <p:cNvPr id="1446" name="Google Shape;1446;p33"/>
            <p:cNvSpPr/>
            <p:nvPr/>
          </p:nvSpPr>
          <p:spPr>
            <a:xfrm>
              <a:off x="207982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7" name="Google Shape;1447;p33"/>
            <p:cNvSpPr/>
            <p:nvPr/>
          </p:nvSpPr>
          <p:spPr>
            <a:xfrm>
              <a:off x="220643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8" name="Google Shape;1448;p33"/>
            <p:cNvSpPr/>
            <p:nvPr/>
          </p:nvSpPr>
          <p:spPr>
            <a:xfrm>
              <a:off x="233305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9" name="Google Shape;1449;p33"/>
            <p:cNvSpPr/>
            <p:nvPr/>
          </p:nvSpPr>
          <p:spPr>
            <a:xfrm>
              <a:off x="245966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50" name="Google Shape;1450;p33"/>
            <p:cNvSpPr/>
            <p:nvPr/>
          </p:nvSpPr>
          <p:spPr>
            <a:xfrm>
              <a:off x="258627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51" name="Google Shape;1451;p33"/>
            <p:cNvSpPr/>
            <p:nvPr/>
          </p:nvSpPr>
          <p:spPr>
            <a:xfrm>
              <a:off x="271288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52" name="Google Shape;1452;p33"/>
            <p:cNvSpPr/>
            <p:nvPr/>
          </p:nvSpPr>
          <p:spPr>
            <a:xfrm>
              <a:off x="283950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53" name="Google Shape;1453;p33"/>
            <p:cNvSpPr/>
            <p:nvPr/>
          </p:nvSpPr>
          <p:spPr>
            <a:xfrm>
              <a:off x="296611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54" name="Google Shape;1454;p33"/>
            <p:cNvSpPr/>
            <p:nvPr/>
          </p:nvSpPr>
          <p:spPr>
            <a:xfrm>
              <a:off x="309272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55" name="Google Shape;1455;p33"/>
            <p:cNvSpPr/>
            <p:nvPr/>
          </p:nvSpPr>
          <p:spPr>
            <a:xfrm>
              <a:off x="321933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56" name="Google Shape;1456;p33"/>
            <p:cNvSpPr/>
            <p:nvPr/>
          </p:nvSpPr>
          <p:spPr>
            <a:xfrm>
              <a:off x="334595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57" name="Google Shape;1457;p33"/>
            <p:cNvSpPr/>
            <p:nvPr/>
          </p:nvSpPr>
          <p:spPr>
            <a:xfrm>
              <a:off x="347256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58" name="Google Shape;1458;p33"/>
            <p:cNvSpPr/>
            <p:nvPr/>
          </p:nvSpPr>
          <p:spPr>
            <a:xfrm>
              <a:off x="359917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59" name="Google Shape;1459;p33"/>
            <p:cNvSpPr/>
            <p:nvPr/>
          </p:nvSpPr>
          <p:spPr>
            <a:xfrm>
              <a:off x="372578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60" name="Google Shape;1460;p33"/>
            <p:cNvSpPr/>
            <p:nvPr/>
          </p:nvSpPr>
          <p:spPr>
            <a:xfrm>
              <a:off x="385240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61" name="Google Shape;1461;p33"/>
            <p:cNvSpPr/>
            <p:nvPr/>
          </p:nvSpPr>
          <p:spPr>
            <a:xfrm>
              <a:off x="397901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62" name="Google Shape;1462;p33"/>
            <p:cNvSpPr/>
            <p:nvPr/>
          </p:nvSpPr>
          <p:spPr>
            <a:xfrm>
              <a:off x="410562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63" name="Google Shape;1463;p33"/>
            <p:cNvSpPr/>
            <p:nvPr/>
          </p:nvSpPr>
          <p:spPr>
            <a:xfrm>
              <a:off x="423223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64" name="Google Shape;1464;p33"/>
            <p:cNvSpPr/>
            <p:nvPr/>
          </p:nvSpPr>
          <p:spPr>
            <a:xfrm>
              <a:off x="435885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65" name="Google Shape;1465;p33"/>
            <p:cNvSpPr/>
            <p:nvPr/>
          </p:nvSpPr>
          <p:spPr>
            <a:xfrm>
              <a:off x="448546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66" name="Google Shape;1466;p33"/>
            <p:cNvSpPr/>
            <p:nvPr/>
          </p:nvSpPr>
          <p:spPr>
            <a:xfrm>
              <a:off x="461207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67" name="Google Shape;1467;p33"/>
            <p:cNvSpPr/>
            <p:nvPr/>
          </p:nvSpPr>
          <p:spPr>
            <a:xfrm>
              <a:off x="473868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68" name="Google Shape;1468;p33"/>
            <p:cNvSpPr/>
            <p:nvPr/>
          </p:nvSpPr>
          <p:spPr>
            <a:xfrm>
              <a:off x="4865302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69" name="Google Shape;1469;p33"/>
            <p:cNvSpPr/>
            <p:nvPr/>
          </p:nvSpPr>
          <p:spPr>
            <a:xfrm>
              <a:off x="499191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70" name="Google Shape;1470;p33"/>
            <p:cNvSpPr/>
            <p:nvPr/>
          </p:nvSpPr>
          <p:spPr>
            <a:xfrm>
              <a:off x="511852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71" name="Google Shape;1471;p33"/>
            <p:cNvSpPr/>
            <p:nvPr/>
          </p:nvSpPr>
          <p:spPr>
            <a:xfrm>
              <a:off x="524513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72" name="Google Shape;1472;p33"/>
            <p:cNvSpPr/>
            <p:nvPr/>
          </p:nvSpPr>
          <p:spPr>
            <a:xfrm>
              <a:off x="5371752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73" name="Google Shape;1473;p33"/>
            <p:cNvSpPr/>
            <p:nvPr/>
          </p:nvSpPr>
          <p:spPr>
            <a:xfrm>
              <a:off x="549836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74" name="Google Shape;1474;p33"/>
            <p:cNvSpPr/>
            <p:nvPr/>
          </p:nvSpPr>
          <p:spPr>
            <a:xfrm>
              <a:off x="562497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75" name="Google Shape;1475;p33"/>
            <p:cNvSpPr/>
            <p:nvPr/>
          </p:nvSpPr>
          <p:spPr>
            <a:xfrm>
              <a:off x="575159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476" name="Google Shape;1476;p33"/>
          <p:cNvSpPr txBox="1">
            <a:spLocks noGrp="1"/>
          </p:cNvSpPr>
          <p:nvPr>
            <p:ph type="body" idx="1"/>
          </p:nvPr>
        </p:nvSpPr>
        <p:spPr>
          <a:xfrm>
            <a:off x="713225" y="1307450"/>
            <a:ext cx="3709200" cy="32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200">
                <a:solidFill>
                  <a:schemeClr val="accent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7" name="Google Shape;1477;p33"/>
          <p:cNvSpPr txBox="1">
            <a:spLocks noGrp="1"/>
          </p:cNvSpPr>
          <p:nvPr>
            <p:ph type="body" idx="2"/>
          </p:nvPr>
        </p:nvSpPr>
        <p:spPr>
          <a:xfrm>
            <a:off x="4721575" y="1307450"/>
            <a:ext cx="3709200" cy="32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200">
                <a:solidFill>
                  <a:schemeClr val="accent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3_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34"/>
          <p:cNvSpPr/>
          <p:nvPr/>
        </p:nvSpPr>
        <p:spPr>
          <a:xfrm>
            <a:off x="0" y="0"/>
            <a:ext cx="4889400" cy="1181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3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481" name="Google Shape;1481;p34"/>
          <p:cNvGrpSpPr/>
          <p:nvPr/>
        </p:nvGrpSpPr>
        <p:grpSpPr>
          <a:xfrm>
            <a:off x="5805744" y="702404"/>
            <a:ext cx="3338263" cy="152372"/>
            <a:chOff x="2079825" y="470627"/>
            <a:chExt cx="3789605" cy="172973"/>
          </a:xfrm>
        </p:grpSpPr>
        <p:sp>
          <p:nvSpPr>
            <p:cNvPr id="1482" name="Google Shape;1482;p34"/>
            <p:cNvSpPr/>
            <p:nvPr/>
          </p:nvSpPr>
          <p:spPr>
            <a:xfrm>
              <a:off x="207982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83" name="Google Shape;1483;p34"/>
            <p:cNvSpPr/>
            <p:nvPr/>
          </p:nvSpPr>
          <p:spPr>
            <a:xfrm>
              <a:off x="220643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84" name="Google Shape;1484;p34"/>
            <p:cNvSpPr/>
            <p:nvPr/>
          </p:nvSpPr>
          <p:spPr>
            <a:xfrm>
              <a:off x="233305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85" name="Google Shape;1485;p34"/>
            <p:cNvSpPr/>
            <p:nvPr/>
          </p:nvSpPr>
          <p:spPr>
            <a:xfrm>
              <a:off x="245966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86" name="Google Shape;1486;p34"/>
            <p:cNvSpPr/>
            <p:nvPr/>
          </p:nvSpPr>
          <p:spPr>
            <a:xfrm>
              <a:off x="258627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87" name="Google Shape;1487;p34"/>
            <p:cNvSpPr/>
            <p:nvPr/>
          </p:nvSpPr>
          <p:spPr>
            <a:xfrm>
              <a:off x="271288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88" name="Google Shape;1488;p34"/>
            <p:cNvSpPr/>
            <p:nvPr/>
          </p:nvSpPr>
          <p:spPr>
            <a:xfrm>
              <a:off x="283950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89" name="Google Shape;1489;p34"/>
            <p:cNvSpPr/>
            <p:nvPr/>
          </p:nvSpPr>
          <p:spPr>
            <a:xfrm>
              <a:off x="296611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90" name="Google Shape;1490;p34"/>
            <p:cNvSpPr/>
            <p:nvPr/>
          </p:nvSpPr>
          <p:spPr>
            <a:xfrm>
              <a:off x="309272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91" name="Google Shape;1491;p34"/>
            <p:cNvSpPr/>
            <p:nvPr/>
          </p:nvSpPr>
          <p:spPr>
            <a:xfrm>
              <a:off x="321933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92" name="Google Shape;1492;p34"/>
            <p:cNvSpPr/>
            <p:nvPr/>
          </p:nvSpPr>
          <p:spPr>
            <a:xfrm>
              <a:off x="334595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93" name="Google Shape;1493;p34"/>
            <p:cNvSpPr/>
            <p:nvPr/>
          </p:nvSpPr>
          <p:spPr>
            <a:xfrm>
              <a:off x="347256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94" name="Google Shape;1494;p34"/>
            <p:cNvSpPr/>
            <p:nvPr/>
          </p:nvSpPr>
          <p:spPr>
            <a:xfrm>
              <a:off x="359917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95" name="Google Shape;1495;p34"/>
            <p:cNvSpPr/>
            <p:nvPr/>
          </p:nvSpPr>
          <p:spPr>
            <a:xfrm>
              <a:off x="372578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96" name="Google Shape;1496;p34"/>
            <p:cNvSpPr/>
            <p:nvPr/>
          </p:nvSpPr>
          <p:spPr>
            <a:xfrm>
              <a:off x="385240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97" name="Google Shape;1497;p34"/>
            <p:cNvSpPr/>
            <p:nvPr/>
          </p:nvSpPr>
          <p:spPr>
            <a:xfrm>
              <a:off x="397901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98" name="Google Shape;1498;p34"/>
            <p:cNvSpPr/>
            <p:nvPr/>
          </p:nvSpPr>
          <p:spPr>
            <a:xfrm>
              <a:off x="410562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99" name="Google Shape;1499;p34"/>
            <p:cNvSpPr/>
            <p:nvPr/>
          </p:nvSpPr>
          <p:spPr>
            <a:xfrm>
              <a:off x="423223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00" name="Google Shape;1500;p34"/>
            <p:cNvSpPr/>
            <p:nvPr/>
          </p:nvSpPr>
          <p:spPr>
            <a:xfrm>
              <a:off x="435885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01" name="Google Shape;1501;p34"/>
            <p:cNvSpPr/>
            <p:nvPr/>
          </p:nvSpPr>
          <p:spPr>
            <a:xfrm>
              <a:off x="448546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02" name="Google Shape;1502;p34"/>
            <p:cNvSpPr/>
            <p:nvPr/>
          </p:nvSpPr>
          <p:spPr>
            <a:xfrm>
              <a:off x="461207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03" name="Google Shape;1503;p34"/>
            <p:cNvSpPr/>
            <p:nvPr/>
          </p:nvSpPr>
          <p:spPr>
            <a:xfrm>
              <a:off x="473868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04" name="Google Shape;1504;p34"/>
            <p:cNvSpPr/>
            <p:nvPr/>
          </p:nvSpPr>
          <p:spPr>
            <a:xfrm>
              <a:off x="4865302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05" name="Google Shape;1505;p34"/>
            <p:cNvSpPr/>
            <p:nvPr/>
          </p:nvSpPr>
          <p:spPr>
            <a:xfrm>
              <a:off x="499191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06" name="Google Shape;1506;p34"/>
            <p:cNvSpPr/>
            <p:nvPr/>
          </p:nvSpPr>
          <p:spPr>
            <a:xfrm>
              <a:off x="511852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07" name="Google Shape;1507;p34"/>
            <p:cNvSpPr/>
            <p:nvPr/>
          </p:nvSpPr>
          <p:spPr>
            <a:xfrm>
              <a:off x="524513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08" name="Google Shape;1508;p34"/>
            <p:cNvSpPr/>
            <p:nvPr/>
          </p:nvSpPr>
          <p:spPr>
            <a:xfrm>
              <a:off x="5371752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09" name="Google Shape;1509;p34"/>
            <p:cNvSpPr/>
            <p:nvPr/>
          </p:nvSpPr>
          <p:spPr>
            <a:xfrm>
              <a:off x="549836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10" name="Google Shape;1510;p34"/>
            <p:cNvSpPr/>
            <p:nvPr/>
          </p:nvSpPr>
          <p:spPr>
            <a:xfrm>
              <a:off x="562497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11" name="Google Shape;1511;p34"/>
            <p:cNvSpPr/>
            <p:nvPr/>
          </p:nvSpPr>
          <p:spPr>
            <a:xfrm>
              <a:off x="575159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512" name="Google Shape;1512;p34"/>
          <p:cNvSpPr txBox="1">
            <a:spLocks noGrp="1"/>
          </p:cNvSpPr>
          <p:nvPr>
            <p:ph type="body" idx="1"/>
          </p:nvPr>
        </p:nvSpPr>
        <p:spPr>
          <a:xfrm>
            <a:off x="713225" y="1307450"/>
            <a:ext cx="3709200" cy="32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200">
                <a:solidFill>
                  <a:schemeClr val="accent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13" name="Google Shape;1513;p34"/>
          <p:cNvSpPr txBox="1">
            <a:spLocks noGrp="1"/>
          </p:cNvSpPr>
          <p:nvPr>
            <p:ph type="body" idx="2"/>
          </p:nvPr>
        </p:nvSpPr>
        <p:spPr>
          <a:xfrm>
            <a:off x="4721575" y="1307450"/>
            <a:ext cx="3709200" cy="32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200">
                <a:solidFill>
                  <a:schemeClr val="accent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/>
          <p:cNvSpPr/>
          <p:nvPr/>
        </p:nvSpPr>
        <p:spPr>
          <a:xfrm>
            <a:off x="875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" name="Google Shape;150;p5"/>
          <p:cNvGrpSpPr/>
          <p:nvPr/>
        </p:nvGrpSpPr>
        <p:grpSpPr>
          <a:xfrm>
            <a:off x="10" y="193518"/>
            <a:ext cx="4565130" cy="152371"/>
            <a:chOff x="10" y="212530"/>
            <a:chExt cx="4565130" cy="152371"/>
          </a:xfrm>
        </p:grpSpPr>
        <p:sp>
          <p:nvSpPr>
            <p:cNvPr id="151" name="Google Shape;151;p5"/>
            <p:cNvSpPr/>
            <p:nvPr/>
          </p:nvSpPr>
          <p:spPr>
            <a:xfrm>
              <a:off x="10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2" name="Google Shape;152;p5"/>
            <p:cNvSpPr/>
            <p:nvPr/>
          </p:nvSpPr>
          <p:spPr>
            <a:xfrm>
              <a:off x="111543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3" name="Google Shape;153;p5"/>
            <p:cNvSpPr/>
            <p:nvPr/>
          </p:nvSpPr>
          <p:spPr>
            <a:xfrm>
              <a:off x="223076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4" name="Google Shape;154;p5"/>
            <p:cNvSpPr/>
            <p:nvPr/>
          </p:nvSpPr>
          <p:spPr>
            <a:xfrm>
              <a:off x="334609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5" name="Google Shape;155;p5"/>
            <p:cNvSpPr/>
            <p:nvPr/>
          </p:nvSpPr>
          <p:spPr>
            <a:xfrm>
              <a:off x="446142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6" name="Google Shape;156;p5"/>
            <p:cNvSpPr/>
            <p:nvPr/>
          </p:nvSpPr>
          <p:spPr>
            <a:xfrm>
              <a:off x="557675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7" name="Google Shape;157;p5"/>
            <p:cNvSpPr/>
            <p:nvPr/>
          </p:nvSpPr>
          <p:spPr>
            <a:xfrm>
              <a:off x="669208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8" name="Google Shape;158;p5"/>
            <p:cNvSpPr/>
            <p:nvPr/>
          </p:nvSpPr>
          <p:spPr>
            <a:xfrm>
              <a:off x="780741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9" name="Google Shape;159;p5"/>
            <p:cNvSpPr/>
            <p:nvPr/>
          </p:nvSpPr>
          <p:spPr>
            <a:xfrm>
              <a:off x="892274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0" name="Google Shape;160;p5"/>
            <p:cNvSpPr/>
            <p:nvPr/>
          </p:nvSpPr>
          <p:spPr>
            <a:xfrm>
              <a:off x="1003807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1" name="Google Shape;161;p5"/>
            <p:cNvSpPr/>
            <p:nvPr/>
          </p:nvSpPr>
          <p:spPr>
            <a:xfrm>
              <a:off x="1115340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2" name="Google Shape;162;p5"/>
            <p:cNvSpPr/>
            <p:nvPr/>
          </p:nvSpPr>
          <p:spPr>
            <a:xfrm>
              <a:off x="1226874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3" name="Google Shape;163;p5"/>
            <p:cNvSpPr/>
            <p:nvPr/>
          </p:nvSpPr>
          <p:spPr>
            <a:xfrm>
              <a:off x="1338407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" name="Google Shape;164;p5"/>
            <p:cNvSpPr/>
            <p:nvPr/>
          </p:nvSpPr>
          <p:spPr>
            <a:xfrm>
              <a:off x="1449940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5" name="Google Shape;165;p5"/>
            <p:cNvSpPr/>
            <p:nvPr/>
          </p:nvSpPr>
          <p:spPr>
            <a:xfrm>
              <a:off x="1561473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6" name="Google Shape;166;p5"/>
            <p:cNvSpPr/>
            <p:nvPr/>
          </p:nvSpPr>
          <p:spPr>
            <a:xfrm>
              <a:off x="1673006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7" name="Google Shape;167;p5"/>
            <p:cNvSpPr/>
            <p:nvPr/>
          </p:nvSpPr>
          <p:spPr>
            <a:xfrm>
              <a:off x="1784539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8" name="Google Shape;168;p5"/>
            <p:cNvSpPr/>
            <p:nvPr/>
          </p:nvSpPr>
          <p:spPr>
            <a:xfrm>
              <a:off x="1896072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9" name="Google Shape;169;p5"/>
            <p:cNvSpPr/>
            <p:nvPr/>
          </p:nvSpPr>
          <p:spPr>
            <a:xfrm>
              <a:off x="2007605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0" name="Google Shape;170;p5"/>
            <p:cNvSpPr/>
            <p:nvPr/>
          </p:nvSpPr>
          <p:spPr>
            <a:xfrm>
              <a:off x="2119138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1" name="Google Shape;171;p5"/>
            <p:cNvSpPr/>
            <p:nvPr/>
          </p:nvSpPr>
          <p:spPr>
            <a:xfrm>
              <a:off x="2230671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2" name="Google Shape;172;p5"/>
            <p:cNvSpPr/>
            <p:nvPr/>
          </p:nvSpPr>
          <p:spPr>
            <a:xfrm>
              <a:off x="2342204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3" name="Google Shape;173;p5"/>
            <p:cNvSpPr/>
            <p:nvPr/>
          </p:nvSpPr>
          <p:spPr>
            <a:xfrm>
              <a:off x="2453737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4" name="Google Shape;174;p5"/>
            <p:cNvSpPr/>
            <p:nvPr/>
          </p:nvSpPr>
          <p:spPr>
            <a:xfrm>
              <a:off x="2565270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5" name="Google Shape;175;p5"/>
            <p:cNvSpPr/>
            <p:nvPr/>
          </p:nvSpPr>
          <p:spPr>
            <a:xfrm>
              <a:off x="2676803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6" name="Google Shape;176;p5"/>
            <p:cNvSpPr/>
            <p:nvPr/>
          </p:nvSpPr>
          <p:spPr>
            <a:xfrm>
              <a:off x="2788336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7" name="Google Shape;177;p5"/>
            <p:cNvSpPr/>
            <p:nvPr/>
          </p:nvSpPr>
          <p:spPr>
            <a:xfrm>
              <a:off x="2899869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8" name="Google Shape;178;p5"/>
            <p:cNvSpPr/>
            <p:nvPr/>
          </p:nvSpPr>
          <p:spPr>
            <a:xfrm>
              <a:off x="3011402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9" name="Google Shape;179;p5"/>
            <p:cNvSpPr/>
            <p:nvPr/>
          </p:nvSpPr>
          <p:spPr>
            <a:xfrm>
              <a:off x="3122932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0" name="Google Shape;180;p5"/>
            <p:cNvSpPr/>
            <p:nvPr/>
          </p:nvSpPr>
          <p:spPr>
            <a:xfrm>
              <a:off x="3234465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1" name="Google Shape;181;p5"/>
            <p:cNvSpPr/>
            <p:nvPr/>
          </p:nvSpPr>
          <p:spPr>
            <a:xfrm>
              <a:off x="3345999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2" name="Google Shape;182;p5"/>
            <p:cNvSpPr/>
            <p:nvPr/>
          </p:nvSpPr>
          <p:spPr>
            <a:xfrm>
              <a:off x="3457532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3" name="Google Shape;183;p5"/>
            <p:cNvSpPr/>
            <p:nvPr/>
          </p:nvSpPr>
          <p:spPr>
            <a:xfrm>
              <a:off x="3569065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" name="Google Shape;184;p5"/>
            <p:cNvSpPr/>
            <p:nvPr/>
          </p:nvSpPr>
          <p:spPr>
            <a:xfrm>
              <a:off x="3680598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5" name="Google Shape;185;p5"/>
            <p:cNvSpPr/>
            <p:nvPr/>
          </p:nvSpPr>
          <p:spPr>
            <a:xfrm>
              <a:off x="3792131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6" name="Google Shape;186;p5"/>
            <p:cNvSpPr/>
            <p:nvPr/>
          </p:nvSpPr>
          <p:spPr>
            <a:xfrm>
              <a:off x="3903664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7" name="Google Shape;187;p5"/>
            <p:cNvSpPr/>
            <p:nvPr/>
          </p:nvSpPr>
          <p:spPr>
            <a:xfrm>
              <a:off x="4015197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8" name="Google Shape;188;p5"/>
            <p:cNvSpPr/>
            <p:nvPr/>
          </p:nvSpPr>
          <p:spPr>
            <a:xfrm>
              <a:off x="4126730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9" name="Google Shape;189;p5"/>
            <p:cNvSpPr/>
            <p:nvPr/>
          </p:nvSpPr>
          <p:spPr>
            <a:xfrm>
              <a:off x="4238263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0" name="Google Shape;190;p5"/>
            <p:cNvSpPr/>
            <p:nvPr/>
          </p:nvSpPr>
          <p:spPr>
            <a:xfrm>
              <a:off x="4349796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1" name="Google Shape;191;p5"/>
            <p:cNvSpPr/>
            <p:nvPr/>
          </p:nvSpPr>
          <p:spPr>
            <a:xfrm>
              <a:off x="4461329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92" name="Google Shape;192;p5"/>
          <p:cNvGrpSpPr/>
          <p:nvPr/>
        </p:nvGrpSpPr>
        <p:grpSpPr>
          <a:xfrm>
            <a:off x="4575435" y="4797518"/>
            <a:ext cx="4565130" cy="152371"/>
            <a:chOff x="10" y="212530"/>
            <a:chExt cx="4565130" cy="152371"/>
          </a:xfrm>
        </p:grpSpPr>
        <p:sp>
          <p:nvSpPr>
            <p:cNvPr id="193" name="Google Shape;193;p5"/>
            <p:cNvSpPr/>
            <p:nvPr/>
          </p:nvSpPr>
          <p:spPr>
            <a:xfrm>
              <a:off x="10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4" name="Google Shape;194;p5"/>
            <p:cNvSpPr/>
            <p:nvPr/>
          </p:nvSpPr>
          <p:spPr>
            <a:xfrm>
              <a:off x="111543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5" name="Google Shape;195;p5"/>
            <p:cNvSpPr/>
            <p:nvPr/>
          </p:nvSpPr>
          <p:spPr>
            <a:xfrm>
              <a:off x="223076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6" name="Google Shape;196;p5"/>
            <p:cNvSpPr/>
            <p:nvPr/>
          </p:nvSpPr>
          <p:spPr>
            <a:xfrm>
              <a:off x="334609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7" name="Google Shape;197;p5"/>
            <p:cNvSpPr/>
            <p:nvPr/>
          </p:nvSpPr>
          <p:spPr>
            <a:xfrm>
              <a:off x="446142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8" name="Google Shape;198;p5"/>
            <p:cNvSpPr/>
            <p:nvPr/>
          </p:nvSpPr>
          <p:spPr>
            <a:xfrm>
              <a:off x="557675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9" name="Google Shape;199;p5"/>
            <p:cNvSpPr/>
            <p:nvPr/>
          </p:nvSpPr>
          <p:spPr>
            <a:xfrm>
              <a:off x="669208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0" name="Google Shape;200;p5"/>
            <p:cNvSpPr/>
            <p:nvPr/>
          </p:nvSpPr>
          <p:spPr>
            <a:xfrm>
              <a:off x="780741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1" name="Google Shape;201;p5"/>
            <p:cNvSpPr/>
            <p:nvPr/>
          </p:nvSpPr>
          <p:spPr>
            <a:xfrm>
              <a:off x="892274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2" name="Google Shape;202;p5"/>
            <p:cNvSpPr/>
            <p:nvPr/>
          </p:nvSpPr>
          <p:spPr>
            <a:xfrm>
              <a:off x="1003807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3" name="Google Shape;203;p5"/>
            <p:cNvSpPr/>
            <p:nvPr/>
          </p:nvSpPr>
          <p:spPr>
            <a:xfrm>
              <a:off x="1115340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4" name="Google Shape;204;p5"/>
            <p:cNvSpPr/>
            <p:nvPr/>
          </p:nvSpPr>
          <p:spPr>
            <a:xfrm>
              <a:off x="1226874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" name="Google Shape;205;p5"/>
            <p:cNvSpPr/>
            <p:nvPr/>
          </p:nvSpPr>
          <p:spPr>
            <a:xfrm>
              <a:off x="1338407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6" name="Google Shape;206;p5"/>
            <p:cNvSpPr/>
            <p:nvPr/>
          </p:nvSpPr>
          <p:spPr>
            <a:xfrm>
              <a:off x="1449940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7" name="Google Shape;207;p5"/>
            <p:cNvSpPr/>
            <p:nvPr/>
          </p:nvSpPr>
          <p:spPr>
            <a:xfrm>
              <a:off x="1561473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8" name="Google Shape;208;p5"/>
            <p:cNvSpPr/>
            <p:nvPr/>
          </p:nvSpPr>
          <p:spPr>
            <a:xfrm>
              <a:off x="1673006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9" name="Google Shape;209;p5"/>
            <p:cNvSpPr/>
            <p:nvPr/>
          </p:nvSpPr>
          <p:spPr>
            <a:xfrm>
              <a:off x="1784539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0" name="Google Shape;210;p5"/>
            <p:cNvSpPr/>
            <p:nvPr/>
          </p:nvSpPr>
          <p:spPr>
            <a:xfrm>
              <a:off x="1896072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1" name="Google Shape;211;p5"/>
            <p:cNvSpPr/>
            <p:nvPr/>
          </p:nvSpPr>
          <p:spPr>
            <a:xfrm>
              <a:off x="2007605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2" name="Google Shape;212;p5"/>
            <p:cNvSpPr/>
            <p:nvPr/>
          </p:nvSpPr>
          <p:spPr>
            <a:xfrm>
              <a:off x="2119138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3" name="Google Shape;213;p5"/>
            <p:cNvSpPr/>
            <p:nvPr/>
          </p:nvSpPr>
          <p:spPr>
            <a:xfrm>
              <a:off x="2230671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4" name="Google Shape;214;p5"/>
            <p:cNvSpPr/>
            <p:nvPr/>
          </p:nvSpPr>
          <p:spPr>
            <a:xfrm>
              <a:off x="2342204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5" name="Google Shape;215;p5"/>
            <p:cNvSpPr/>
            <p:nvPr/>
          </p:nvSpPr>
          <p:spPr>
            <a:xfrm>
              <a:off x="2453737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6" name="Google Shape;216;p5"/>
            <p:cNvSpPr/>
            <p:nvPr/>
          </p:nvSpPr>
          <p:spPr>
            <a:xfrm>
              <a:off x="2565270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7" name="Google Shape;217;p5"/>
            <p:cNvSpPr/>
            <p:nvPr/>
          </p:nvSpPr>
          <p:spPr>
            <a:xfrm>
              <a:off x="2676803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8" name="Google Shape;218;p5"/>
            <p:cNvSpPr/>
            <p:nvPr/>
          </p:nvSpPr>
          <p:spPr>
            <a:xfrm>
              <a:off x="2788336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9" name="Google Shape;219;p5"/>
            <p:cNvSpPr/>
            <p:nvPr/>
          </p:nvSpPr>
          <p:spPr>
            <a:xfrm>
              <a:off x="2899869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0" name="Google Shape;220;p5"/>
            <p:cNvSpPr/>
            <p:nvPr/>
          </p:nvSpPr>
          <p:spPr>
            <a:xfrm>
              <a:off x="3011402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1" name="Google Shape;221;p5"/>
            <p:cNvSpPr/>
            <p:nvPr/>
          </p:nvSpPr>
          <p:spPr>
            <a:xfrm>
              <a:off x="3122932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2" name="Google Shape;222;p5"/>
            <p:cNvSpPr/>
            <p:nvPr/>
          </p:nvSpPr>
          <p:spPr>
            <a:xfrm>
              <a:off x="3234465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3" name="Google Shape;223;p5"/>
            <p:cNvSpPr/>
            <p:nvPr/>
          </p:nvSpPr>
          <p:spPr>
            <a:xfrm>
              <a:off x="3345999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4" name="Google Shape;224;p5"/>
            <p:cNvSpPr/>
            <p:nvPr/>
          </p:nvSpPr>
          <p:spPr>
            <a:xfrm>
              <a:off x="3457532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5" name="Google Shape;225;p5"/>
            <p:cNvSpPr/>
            <p:nvPr/>
          </p:nvSpPr>
          <p:spPr>
            <a:xfrm>
              <a:off x="3569065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6" name="Google Shape;226;p5"/>
            <p:cNvSpPr/>
            <p:nvPr/>
          </p:nvSpPr>
          <p:spPr>
            <a:xfrm>
              <a:off x="3680598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7" name="Google Shape;227;p5"/>
            <p:cNvSpPr/>
            <p:nvPr/>
          </p:nvSpPr>
          <p:spPr>
            <a:xfrm>
              <a:off x="3792131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8" name="Google Shape;228;p5"/>
            <p:cNvSpPr/>
            <p:nvPr/>
          </p:nvSpPr>
          <p:spPr>
            <a:xfrm>
              <a:off x="3903664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9" name="Google Shape;229;p5"/>
            <p:cNvSpPr/>
            <p:nvPr/>
          </p:nvSpPr>
          <p:spPr>
            <a:xfrm>
              <a:off x="4015197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0" name="Google Shape;230;p5"/>
            <p:cNvSpPr/>
            <p:nvPr/>
          </p:nvSpPr>
          <p:spPr>
            <a:xfrm>
              <a:off x="4126730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1" name="Google Shape;231;p5"/>
            <p:cNvSpPr/>
            <p:nvPr/>
          </p:nvSpPr>
          <p:spPr>
            <a:xfrm>
              <a:off x="4238263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2" name="Google Shape;232;p5"/>
            <p:cNvSpPr/>
            <p:nvPr/>
          </p:nvSpPr>
          <p:spPr>
            <a:xfrm>
              <a:off x="4349796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3" name="Google Shape;233;p5"/>
            <p:cNvSpPr/>
            <p:nvPr/>
          </p:nvSpPr>
          <p:spPr>
            <a:xfrm>
              <a:off x="4461329" y="212530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34" name="Google Shape;234;p5"/>
          <p:cNvSpPr txBox="1">
            <a:spLocks noGrp="1"/>
          </p:cNvSpPr>
          <p:nvPr>
            <p:ph type="title"/>
          </p:nvPr>
        </p:nvSpPr>
        <p:spPr>
          <a:xfrm>
            <a:off x="1405505" y="2884384"/>
            <a:ext cx="2404500" cy="3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35" name="Google Shape;235;p5"/>
          <p:cNvSpPr txBox="1">
            <a:spLocks noGrp="1"/>
          </p:cNvSpPr>
          <p:nvPr>
            <p:ph type="subTitle" idx="1"/>
          </p:nvPr>
        </p:nvSpPr>
        <p:spPr>
          <a:xfrm>
            <a:off x="1401952" y="3247886"/>
            <a:ext cx="2404500" cy="11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4F577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5"/>
          <p:cNvSpPr txBox="1">
            <a:spLocks noGrp="1"/>
          </p:cNvSpPr>
          <p:nvPr>
            <p:ph type="title" idx="2"/>
          </p:nvPr>
        </p:nvSpPr>
        <p:spPr>
          <a:xfrm>
            <a:off x="5335755" y="763039"/>
            <a:ext cx="2404500" cy="3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 b="0">
                <a:solidFill>
                  <a:srgbClr val="FFFFFF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37" name="Google Shape;237;p5"/>
          <p:cNvSpPr txBox="1">
            <a:spLocks noGrp="1"/>
          </p:cNvSpPr>
          <p:nvPr>
            <p:ph type="subTitle" idx="3"/>
          </p:nvPr>
        </p:nvSpPr>
        <p:spPr>
          <a:xfrm>
            <a:off x="5333988" y="1130710"/>
            <a:ext cx="2404500" cy="11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"/>
          <p:cNvSpPr/>
          <p:nvPr/>
        </p:nvSpPr>
        <p:spPr>
          <a:xfrm>
            <a:off x="0" y="0"/>
            <a:ext cx="3213900" cy="1181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6"/>
          <p:cNvSpPr/>
          <p:nvPr/>
        </p:nvSpPr>
        <p:spPr>
          <a:xfrm>
            <a:off x="5930100" y="3857625"/>
            <a:ext cx="3117900" cy="152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6"/>
          <p:cNvGrpSpPr/>
          <p:nvPr/>
        </p:nvGrpSpPr>
        <p:grpSpPr>
          <a:xfrm>
            <a:off x="5805744" y="702404"/>
            <a:ext cx="3338263" cy="152372"/>
            <a:chOff x="2079825" y="470627"/>
            <a:chExt cx="3789605" cy="172973"/>
          </a:xfrm>
        </p:grpSpPr>
        <p:sp>
          <p:nvSpPr>
            <p:cNvPr id="242" name="Google Shape;242;p6"/>
            <p:cNvSpPr/>
            <p:nvPr/>
          </p:nvSpPr>
          <p:spPr>
            <a:xfrm>
              <a:off x="207982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3" name="Google Shape;243;p6"/>
            <p:cNvSpPr/>
            <p:nvPr/>
          </p:nvSpPr>
          <p:spPr>
            <a:xfrm>
              <a:off x="220643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4" name="Google Shape;244;p6"/>
            <p:cNvSpPr/>
            <p:nvPr/>
          </p:nvSpPr>
          <p:spPr>
            <a:xfrm>
              <a:off x="233305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5" name="Google Shape;245;p6"/>
            <p:cNvSpPr/>
            <p:nvPr/>
          </p:nvSpPr>
          <p:spPr>
            <a:xfrm>
              <a:off x="245966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" name="Google Shape;246;p6"/>
            <p:cNvSpPr/>
            <p:nvPr/>
          </p:nvSpPr>
          <p:spPr>
            <a:xfrm>
              <a:off x="258627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7" name="Google Shape;247;p6"/>
            <p:cNvSpPr/>
            <p:nvPr/>
          </p:nvSpPr>
          <p:spPr>
            <a:xfrm>
              <a:off x="271288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8" name="Google Shape;248;p6"/>
            <p:cNvSpPr/>
            <p:nvPr/>
          </p:nvSpPr>
          <p:spPr>
            <a:xfrm>
              <a:off x="283950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9" name="Google Shape;249;p6"/>
            <p:cNvSpPr/>
            <p:nvPr/>
          </p:nvSpPr>
          <p:spPr>
            <a:xfrm>
              <a:off x="296611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0" name="Google Shape;250;p6"/>
            <p:cNvSpPr/>
            <p:nvPr/>
          </p:nvSpPr>
          <p:spPr>
            <a:xfrm>
              <a:off x="309272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1" name="Google Shape;251;p6"/>
            <p:cNvSpPr/>
            <p:nvPr/>
          </p:nvSpPr>
          <p:spPr>
            <a:xfrm>
              <a:off x="321933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2" name="Google Shape;252;p6"/>
            <p:cNvSpPr/>
            <p:nvPr/>
          </p:nvSpPr>
          <p:spPr>
            <a:xfrm>
              <a:off x="334595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3" name="Google Shape;253;p6"/>
            <p:cNvSpPr/>
            <p:nvPr/>
          </p:nvSpPr>
          <p:spPr>
            <a:xfrm>
              <a:off x="347256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4" name="Google Shape;254;p6"/>
            <p:cNvSpPr/>
            <p:nvPr/>
          </p:nvSpPr>
          <p:spPr>
            <a:xfrm>
              <a:off x="359917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5" name="Google Shape;255;p6"/>
            <p:cNvSpPr/>
            <p:nvPr/>
          </p:nvSpPr>
          <p:spPr>
            <a:xfrm>
              <a:off x="372578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6" name="Google Shape;256;p6"/>
            <p:cNvSpPr/>
            <p:nvPr/>
          </p:nvSpPr>
          <p:spPr>
            <a:xfrm>
              <a:off x="385240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7" name="Google Shape;257;p6"/>
            <p:cNvSpPr/>
            <p:nvPr/>
          </p:nvSpPr>
          <p:spPr>
            <a:xfrm>
              <a:off x="397901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8" name="Google Shape;258;p6"/>
            <p:cNvSpPr/>
            <p:nvPr/>
          </p:nvSpPr>
          <p:spPr>
            <a:xfrm>
              <a:off x="410562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9" name="Google Shape;259;p6"/>
            <p:cNvSpPr/>
            <p:nvPr/>
          </p:nvSpPr>
          <p:spPr>
            <a:xfrm>
              <a:off x="423223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0" name="Google Shape;260;p6"/>
            <p:cNvSpPr/>
            <p:nvPr/>
          </p:nvSpPr>
          <p:spPr>
            <a:xfrm>
              <a:off x="435885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1" name="Google Shape;261;p6"/>
            <p:cNvSpPr/>
            <p:nvPr/>
          </p:nvSpPr>
          <p:spPr>
            <a:xfrm>
              <a:off x="448546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2" name="Google Shape;262;p6"/>
            <p:cNvSpPr/>
            <p:nvPr/>
          </p:nvSpPr>
          <p:spPr>
            <a:xfrm>
              <a:off x="461207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3" name="Google Shape;263;p6"/>
            <p:cNvSpPr/>
            <p:nvPr/>
          </p:nvSpPr>
          <p:spPr>
            <a:xfrm>
              <a:off x="473868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4" name="Google Shape;264;p6"/>
            <p:cNvSpPr/>
            <p:nvPr/>
          </p:nvSpPr>
          <p:spPr>
            <a:xfrm>
              <a:off x="4865302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5" name="Google Shape;265;p6"/>
            <p:cNvSpPr/>
            <p:nvPr/>
          </p:nvSpPr>
          <p:spPr>
            <a:xfrm>
              <a:off x="499191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" name="Google Shape;266;p6"/>
            <p:cNvSpPr/>
            <p:nvPr/>
          </p:nvSpPr>
          <p:spPr>
            <a:xfrm>
              <a:off x="511852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7" name="Google Shape;267;p6"/>
            <p:cNvSpPr/>
            <p:nvPr/>
          </p:nvSpPr>
          <p:spPr>
            <a:xfrm>
              <a:off x="524513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8" name="Google Shape;268;p6"/>
            <p:cNvSpPr/>
            <p:nvPr/>
          </p:nvSpPr>
          <p:spPr>
            <a:xfrm>
              <a:off x="5371752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9" name="Google Shape;269;p6"/>
            <p:cNvSpPr/>
            <p:nvPr/>
          </p:nvSpPr>
          <p:spPr>
            <a:xfrm>
              <a:off x="549836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0" name="Google Shape;270;p6"/>
            <p:cNvSpPr/>
            <p:nvPr/>
          </p:nvSpPr>
          <p:spPr>
            <a:xfrm>
              <a:off x="562497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1" name="Google Shape;271;p6"/>
            <p:cNvSpPr/>
            <p:nvPr/>
          </p:nvSpPr>
          <p:spPr>
            <a:xfrm>
              <a:off x="575159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72" name="Google Shape;272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7"/>
          <p:cNvSpPr/>
          <p:nvPr/>
        </p:nvSpPr>
        <p:spPr>
          <a:xfrm>
            <a:off x="0" y="2794075"/>
            <a:ext cx="8871900" cy="20775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7"/>
          <p:cNvSpPr txBox="1">
            <a:spLocks noGrp="1"/>
          </p:cNvSpPr>
          <p:nvPr>
            <p:ph type="title"/>
          </p:nvPr>
        </p:nvSpPr>
        <p:spPr>
          <a:xfrm>
            <a:off x="1786125" y="3625525"/>
            <a:ext cx="1731300" cy="4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6" name="Google Shape;276;p7"/>
          <p:cNvSpPr txBox="1">
            <a:spLocks noGrp="1"/>
          </p:cNvSpPr>
          <p:nvPr>
            <p:ph type="subTitle" idx="1"/>
          </p:nvPr>
        </p:nvSpPr>
        <p:spPr>
          <a:xfrm>
            <a:off x="4269963" y="3138325"/>
            <a:ext cx="3087900" cy="1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7" name="Google Shape;277;p7"/>
          <p:cNvGrpSpPr/>
          <p:nvPr/>
        </p:nvGrpSpPr>
        <p:grpSpPr>
          <a:xfrm rot="-5400000">
            <a:off x="-955906" y="3398191"/>
            <a:ext cx="3338263" cy="152372"/>
            <a:chOff x="2079825" y="470627"/>
            <a:chExt cx="3789605" cy="172973"/>
          </a:xfrm>
        </p:grpSpPr>
        <p:sp>
          <p:nvSpPr>
            <p:cNvPr id="278" name="Google Shape;278;p7"/>
            <p:cNvSpPr/>
            <p:nvPr/>
          </p:nvSpPr>
          <p:spPr>
            <a:xfrm>
              <a:off x="207982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9" name="Google Shape;279;p7"/>
            <p:cNvSpPr/>
            <p:nvPr/>
          </p:nvSpPr>
          <p:spPr>
            <a:xfrm>
              <a:off x="220643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0" name="Google Shape;280;p7"/>
            <p:cNvSpPr/>
            <p:nvPr/>
          </p:nvSpPr>
          <p:spPr>
            <a:xfrm>
              <a:off x="233305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1" name="Google Shape;281;p7"/>
            <p:cNvSpPr/>
            <p:nvPr/>
          </p:nvSpPr>
          <p:spPr>
            <a:xfrm>
              <a:off x="245966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2" name="Google Shape;282;p7"/>
            <p:cNvSpPr/>
            <p:nvPr/>
          </p:nvSpPr>
          <p:spPr>
            <a:xfrm>
              <a:off x="258627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3" name="Google Shape;283;p7"/>
            <p:cNvSpPr/>
            <p:nvPr/>
          </p:nvSpPr>
          <p:spPr>
            <a:xfrm>
              <a:off x="271288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4" name="Google Shape;284;p7"/>
            <p:cNvSpPr/>
            <p:nvPr/>
          </p:nvSpPr>
          <p:spPr>
            <a:xfrm>
              <a:off x="283950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5" name="Google Shape;285;p7"/>
            <p:cNvSpPr/>
            <p:nvPr/>
          </p:nvSpPr>
          <p:spPr>
            <a:xfrm>
              <a:off x="296611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6" name="Google Shape;286;p7"/>
            <p:cNvSpPr/>
            <p:nvPr/>
          </p:nvSpPr>
          <p:spPr>
            <a:xfrm>
              <a:off x="309272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7" name="Google Shape;287;p7"/>
            <p:cNvSpPr/>
            <p:nvPr/>
          </p:nvSpPr>
          <p:spPr>
            <a:xfrm>
              <a:off x="321933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8" name="Google Shape;288;p7"/>
            <p:cNvSpPr/>
            <p:nvPr/>
          </p:nvSpPr>
          <p:spPr>
            <a:xfrm>
              <a:off x="334595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9" name="Google Shape;289;p7"/>
            <p:cNvSpPr/>
            <p:nvPr/>
          </p:nvSpPr>
          <p:spPr>
            <a:xfrm>
              <a:off x="347256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0" name="Google Shape;290;p7"/>
            <p:cNvSpPr/>
            <p:nvPr/>
          </p:nvSpPr>
          <p:spPr>
            <a:xfrm>
              <a:off x="359917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1" name="Google Shape;291;p7"/>
            <p:cNvSpPr/>
            <p:nvPr/>
          </p:nvSpPr>
          <p:spPr>
            <a:xfrm>
              <a:off x="372578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2" name="Google Shape;292;p7"/>
            <p:cNvSpPr/>
            <p:nvPr/>
          </p:nvSpPr>
          <p:spPr>
            <a:xfrm>
              <a:off x="385240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3" name="Google Shape;293;p7"/>
            <p:cNvSpPr/>
            <p:nvPr/>
          </p:nvSpPr>
          <p:spPr>
            <a:xfrm>
              <a:off x="397901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4" name="Google Shape;294;p7"/>
            <p:cNvSpPr/>
            <p:nvPr/>
          </p:nvSpPr>
          <p:spPr>
            <a:xfrm>
              <a:off x="410562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5" name="Google Shape;295;p7"/>
            <p:cNvSpPr/>
            <p:nvPr/>
          </p:nvSpPr>
          <p:spPr>
            <a:xfrm>
              <a:off x="423223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6" name="Google Shape;296;p7"/>
            <p:cNvSpPr/>
            <p:nvPr/>
          </p:nvSpPr>
          <p:spPr>
            <a:xfrm>
              <a:off x="435885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" name="Google Shape;297;p7"/>
            <p:cNvSpPr/>
            <p:nvPr/>
          </p:nvSpPr>
          <p:spPr>
            <a:xfrm>
              <a:off x="448546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8" name="Google Shape;298;p7"/>
            <p:cNvSpPr/>
            <p:nvPr/>
          </p:nvSpPr>
          <p:spPr>
            <a:xfrm>
              <a:off x="461207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9" name="Google Shape;299;p7"/>
            <p:cNvSpPr/>
            <p:nvPr/>
          </p:nvSpPr>
          <p:spPr>
            <a:xfrm>
              <a:off x="473868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0" name="Google Shape;300;p7"/>
            <p:cNvSpPr/>
            <p:nvPr/>
          </p:nvSpPr>
          <p:spPr>
            <a:xfrm>
              <a:off x="4865302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1" name="Google Shape;301;p7"/>
            <p:cNvSpPr/>
            <p:nvPr/>
          </p:nvSpPr>
          <p:spPr>
            <a:xfrm>
              <a:off x="499191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2" name="Google Shape;302;p7"/>
            <p:cNvSpPr/>
            <p:nvPr/>
          </p:nvSpPr>
          <p:spPr>
            <a:xfrm>
              <a:off x="511852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3" name="Google Shape;303;p7"/>
            <p:cNvSpPr/>
            <p:nvPr/>
          </p:nvSpPr>
          <p:spPr>
            <a:xfrm>
              <a:off x="524513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4" name="Google Shape;304;p7"/>
            <p:cNvSpPr/>
            <p:nvPr/>
          </p:nvSpPr>
          <p:spPr>
            <a:xfrm>
              <a:off x="5371752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5" name="Google Shape;305;p7"/>
            <p:cNvSpPr/>
            <p:nvPr/>
          </p:nvSpPr>
          <p:spPr>
            <a:xfrm>
              <a:off x="549836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6" name="Google Shape;306;p7"/>
            <p:cNvSpPr/>
            <p:nvPr/>
          </p:nvSpPr>
          <p:spPr>
            <a:xfrm>
              <a:off x="562497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7" name="Google Shape;307;p7"/>
            <p:cNvSpPr/>
            <p:nvPr/>
          </p:nvSpPr>
          <p:spPr>
            <a:xfrm>
              <a:off x="575159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8"/>
          <p:cNvSpPr txBox="1">
            <a:spLocks noGrp="1"/>
          </p:cNvSpPr>
          <p:nvPr>
            <p:ph type="title"/>
          </p:nvPr>
        </p:nvSpPr>
        <p:spPr>
          <a:xfrm>
            <a:off x="2002950" y="1327350"/>
            <a:ext cx="5138100" cy="24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400"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10" name="Google Shape;310;p8"/>
          <p:cNvGrpSpPr/>
          <p:nvPr/>
        </p:nvGrpSpPr>
        <p:grpSpPr>
          <a:xfrm rot="10800000">
            <a:off x="-6" y="4527804"/>
            <a:ext cx="9137994" cy="152371"/>
            <a:chOff x="-6" y="4527804"/>
            <a:chExt cx="9137994" cy="152371"/>
          </a:xfrm>
        </p:grpSpPr>
        <p:sp>
          <p:nvSpPr>
            <p:cNvPr id="311" name="Google Shape;311;p8"/>
            <p:cNvSpPr/>
            <p:nvPr/>
          </p:nvSpPr>
          <p:spPr>
            <a:xfrm>
              <a:off x="-6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2" name="Google Shape;312;p8"/>
            <p:cNvSpPr/>
            <p:nvPr/>
          </p:nvSpPr>
          <p:spPr>
            <a:xfrm>
              <a:off x="111527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3" name="Google Shape;313;p8"/>
            <p:cNvSpPr/>
            <p:nvPr/>
          </p:nvSpPr>
          <p:spPr>
            <a:xfrm>
              <a:off x="223060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4" name="Google Shape;314;p8"/>
            <p:cNvSpPr/>
            <p:nvPr/>
          </p:nvSpPr>
          <p:spPr>
            <a:xfrm>
              <a:off x="334593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5" name="Google Shape;315;p8"/>
            <p:cNvSpPr/>
            <p:nvPr/>
          </p:nvSpPr>
          <p:spPr>
            <a:xfrm>
              <a:off x="446126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6" name="Google Shape;316;p8"/>
            <p:cNvSpPr/>
            <p:nvPr/>
          </p:nvSpPr>
          <p:spPr>
            <a:xfrm>
              <a:off x="557659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7" name="Google Shape;317;p8"/>
            <p:cNvSpPr/>
            <p:nvPr/>
          </p:nvSpPr>
          <p:spPr>
            <a:xfrm>
              <a:off x="669192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8" name="Google Shape;318;p8"/>
            <p:cNvSpPr/>
            <p:nvPr/>
          </p:nvSpPr>
          <p:spPr>
            <a:xfrm>
              <a:off x="780725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9" name="Google Shape;319;p8"/>
            <p:cNvSpPr/>
            <p:nvPr/>
          </p:nvSpPr>
          <p:spPr>
            <a:xfrm>
              <a:off x="892258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0" name="Google Shape;320;p8"/>
            <p:cNvSpPr/>
            <p:nvPr/>
          </p:nvSpPr>
          <p:spPr>
            <a:xfrm>
              <a:off x="1003791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1" name="Google Shape;321;p8"/>
            <p:cNvSpPr/>
            <p:nvPr/>
          </p:nvSpPr>
          <p:spPr>
            <a:xfrm>
              <a:off x="1115324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2" name="Google Shape;322;p8"/>
            <p:cNvSpPr/>
            <p:nvPr/>
          </p:nvSpPr>
          <p:spPr>
            <a:xfrm>
              <a:off x="1226857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3" name="Google Shape;323;p8"/>
            <p:cNvSpPr/>
            <p:nvPr/>
          </p:nvSpPr>
          <p:spPr>
            <a:xfrm>
              <a:off x="1338390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4" name="Google Shape;324;p8"/>
            <p:cNvSpPr/>
            <p:nvPr/>
          </p:nvSpPr>
          <p:spPr>
            <a:xfrm>
              <a:off x="1449923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5" name="Google Shape;325;p8"/>
            <p:cNvSpPr/>
            <p:nvPr/>
          </p:nvSpPr>
          <p:spPr>
            <a:xfrm>
              <a:off x="1561456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6" name="Google Shape;326;p8"/>
            <p:cNvSpPr/>
            <p:nvPr/>
          </p:nvSpPr>
          <p:spPr>
            <a:xfrm>
              <a:off x="1672989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7" name="Google Shape;327;p8"/>
            <p:cNvSpPr/>
            <p:nvPr/>
          </p:nvSpPr>
          <p:spPr>
            <a:xfrm>
              <a:off x="1784522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8" name="Google Shape;328;p8"/>
            <p:cNvSpPr/>
            <p:nvPr/>
          </p:nvSpPr>
          <p:spPr>
            <a:xfrm>
              <a:off x="1896055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9" name="Google Shape;329;p8"/>
            <p:cNvSpPr/>
            <p:nvPr/>
          </p:nvSpPr>
          <p:spPr>
            <a:xfrm>
              <a:off x="2007588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0" name="Google Shape;330;p8"/>
            <p:cNvSpPr/>
            <p:nvPr/>
          </p:nvSpPr>
          <p:spPr>
            <a:xfrm>
              <a:off x="2119121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1" name="Google Shape;331;p8"/>
            <p:cNvSpPr/>
            <p:nvPr/>
          </p:nvSpPr>
          <p:spPr>
            <a:xfrm>
              <a:off x="2230654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2" name="Google Shape;332;p8"/>
            <p:cNvSpPr/>
            <p:nvPr/>
          </p:nvSpPr>
          <p:spPr>
            <a:xfrm>
              <a:off x="2342187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3" name="Google Shape;333;p8"/>
            <p:cNvSpPr/>
            <p:nvPr/>
          </p:nvSpPr>
          <p:spPr>
            <a:xfrm>
              <a:off x="2453720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4" name="Google Shape;334;p8"/>
            <p:cNvSpPr/>
            <p:nvPr/>
          </p:nvSpPr>
          <p:spPr>
            <a:xfrm>
              <a:off x="2565253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5" name="Google Shape;335;p8"/>
            <p:cNvSpPr/>
            <p:nvPr/>
          </p:nvSpPr>
          <p:spPr>
            <a:xfrm>
              <a:off x="2676786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6" name="Google Shape;336;p8"/>
            <p:cNvSpPr/>
            <p:nvPr/>
          </p:nvSpPr>
          <p:spPr>
            <a:xfrm>
              <a:off x="2788319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7" name="Google Shape;337;p8"/>
            <p:cNvSpPr/>
            <p:nvPr/>
          </p:nvSpPr>
          <p:spPr>
            <a:xfrm>
              <a:off x="2899852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8" name="Google Shape;338;p8"/>
            <p:cNvSpPr/>
            <p:nvPr/>
          </p:nvSpPr>
          <p:spPr>
            <a:xfrm>
              <a:off x="3011385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9" name="Google Shape;339;p8"/>
            <p:cNvSpPr/>
            <p:nvPr/>
          </p:nvSpPr>
          <p:spPr>
            <a:xfrm>
              <a:off x="3122918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0" name="Google Shape;340;p8"/>
            <p:cNvSpPr/>
            <p:nvPr/>
          </p:nvSpPr>
          <p:spPr>
            <a:xfrm>
              <a:off x="3234451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1" name="Google Shape;341;p8"/>
            <p:cNvSpPr/>
            <p:nvPr/>
          </p:nvSpPr>
          <p:spPr>
            <a:xfrm>
              <a:off x="3457494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2" name="Google Shape;342;p8"/>
            <p:cNvSpPr/>
            <p:nvPr/>
          </p:nvSpPr>
          <p:spPr>
            <a:xfrm>
              <a:off x="3569027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3" name="Google Shape;343;p8"/>
            <p:cNvSpPr/>
            <p:nvPr/>
          </p:nvSpPr>
          <p:spPr>
            <a:xfrm>
              <a:off x="3680560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4" name="Google Shape;344;p8"/>
            <p:cNvSpPr/>
            <p:nvPr/>
          </p:nvSpPr>
          <p:spPr>
            <a:xfrm>
              <a:off x="3792093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5" name="Google Shape;345;p8"/>
            <p:cNvSpPr/>
            <p:nvPr/>
          </p:nvSpPr>
          <p:spPr>
            <a:xfrm>
              <a:off x="3903626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6" name="Google Shape;346;p8"/>
            <p:cNvSpPr/>
            <p:nvPr/>
          </p:nvSpPr>
          <p:spPr>
            <a:xfrm>
              <a:off x="4015159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7" name="Google Shape;347;p8"/>
            <p:cNvSpPr/>
            <p:nvPr/>
          </p:nvSpPr>
          <p:spPr>
            <a:xfrm>
              <a:off x="4126692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8" name="Google Shape;348;p8"/>
            <p:cNvSpPr/>
            <p:nvPr/>
          </p:nvSpPr>
          <p:spPr>
            <a:xfrm>
              <a:off x="4238225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9" name="Google Shape;349;p8"/>
            <p:cNvSpPr/>
            <p:nvPr/>
          </p:nvSpPr>
          <p:spPr>
            <a:xfrm>
              <a:off x="4349758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50" name="Google Shape;350;p8"/>
            <p:cNvSpPr/>
            <p:nvPr/>
          </p:nvSpPr>
          <p:spPr>
            <a:xfrm>
              <a:off x="4461291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51" name="Google Shape;351;p8"/>
            <p:cNvSpPr/>
            <p:nvPr/>
          </p:nvSpPr>
          <p:spPr>
            <a:xfrm>
              <a:off x="4572824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52" name="Google Shape;352;p8"/>
            <p:cNvSpPr/>
            <p:nvPr/>
          </p:nvSpPr>
          <p:spPr>
            <a:xfrm>
              <a:off x="4684357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53" name="Google Shape;353;p8"/>
            <p:cNvSpPr/>
            <p:nvPr/>
          </p:nvSpPr>
          <p:spPr>
            <a:xfrm>
              <a:off x="4795890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54" name="Google Shape;354;p8"/>
            <p:cNvSpPr/>
            <p:nvPr/>
          </p:nvSpPr>
          <p:spPr>
            <a:xfrm>
              <a:off x="4907423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55" name="Google Shape;355;p8"/>
            <p:cNvSpPr/>
            <p:nvPr/>
          </p:nvSpPr>
          <p:spPr>
            <a:xfrm>
              <a:off x="5018956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56" name="Google Shape;356;p8"/>
            <p:cNvSpPr/>
            <p:nvPr/>
          </p:nvSpPr>
          <p:spPr>
            <a:xfrm>
              <a:off x="5130489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57" name="Google Shape;357;p8"/>
            <p:cNvSpPr/>
            <p:nvPr/>
          </p:nvSpPr>
          <p:spPr>
            <a:xfrm>
              <a:off x="5242022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58" name="Google Shape;358;p8"/>
            <p:cNvSpPr/>
            <p:nvPr/>
          </p:nvSpPr>
          <p:spPr>
            <a:xfrm>
              <a:off x="5353555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59" name="Google Shape;359;p8"/>
            <p:cNvSpPr/>
            <p:nvPr/>
          </p:nvSpPr>
          <p:spPr>
            <a:xfrm>
              <a:off x="5465088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60" name="Google Shape;360;p8"/>
            <p:cNvSpPr/>
            <p:nvPr/>
          </p:nvSpPr>
          <p:spPr>
            <a:xfrm>
              <a:off x="5576621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61" name="Google Shape;361;p8"/>
            <p:cNvSpPr/>
            <p:nvPr/>
          </p:nvSpPr>
          <p:spPr>
            <a:xfrm>
              <a:off x="5688154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62" name="Google Shape;362;p8"/>
            <p:cNvSpPr/>
            <p:nvPr/>
          </p:nvSpPr>
          <p:spPr>
            <a:xfrm>
              <a:off x="5799687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63" name="Google Shape;363;p8"/>
            <p:cNvSpPr/>
            <p:nvPr/>
          </p:nvSpPr>
          <p:spPr>
            <a:xfrm>
              <a:off x="5911220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64" name="Google Shape;364;p8"/>
            <p:cNvSpPr/>
            <p:nvPr/>
          </p:nvSpPr>
          <p:spPr>
            <a:xfrm>
              <a:off x="6022753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65" name="Google Shape;365;p8"/>
            <p:cNvSpPr/>
            <p:nvPr/>
          </p:nvSpPr>
          <p:spPr>
            <a:xfrm>
              <a:off x="6134286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66" name="Google Shape;366;p8"/>
            <p:cNvSpPr/>
            <p:nvPr/>
          </p:nvSpPr>
          <p:spPr>
            <a:xfrm>
              <a:off x="6245819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67" name="Google Shape;367;p8"/>
            <p:cNvSpPr/>
            <p:nvPr/>
          </p:nvSpPr>
          <p:spPr>
            <a:xfrm>
              <a:off x="6357352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68" name="Google Shape;368;p8"/>
            <p:cNvSpPr/>
            <p:nvPr/>
          </p:nvSpPr>
          <p:spPr>
            <a:xfrm>
              <a:off x="6468885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69" name="Google Shape;369;p8"/>
            <p:cNvSpPr/>
            <p:nvPr/>
          </p:nvSpPr>
          <p:spPr>
            <a:xfrm>
              <a:off x="6580418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0" name="Google Shape;370;p8"/>
            <p:cNvSpPr/>
            <p:nvPr/>
          </p:nvSpPr>
          <p:spPr>
            <a:xfrm>
              <a:off x="6691951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1" name="Google Shape;371;p8"/>
            <p:cNvSpPr/>
            <p:nvPr/>
          </p:nvSpPr>
          <p:spPr>
            <a:xfrm>
              <a:off x="6803506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2" name="Google Shape;372;p8"/>
            <p:cNvSpPr/>
            <p:nvPr/>
          </p:nvSpPr>
          <p:spPr>
            <a:xfrm>
              <a:off x="6915039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3" name="Google Shape;373;p8"/>
            <p:cNvSpPr/>
            <p:nvPr/>
          </p:nvSpPr>
          <p:spPr>
            <a:xfrm>
              <a:off x="7026572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4" name="Google Shape;374;p8"/>
            <p:cNvSpPr/>
            <p:nvPr/>
          </p:nvSpPr>
          <p:spPr>
            <a:xfrm>
              <a:off x="7138105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5" name="Google Shape;375;p8"/>
            <p:cNvSpPr/>
            <p:nvPr/>
          </p:nvSpPr>
          <p:spPr>
            <a:xfrm>
              <a:off x="7249638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6" name="Google Shape;376;p8"/>
            <p:cNvSpPr/>
            <p:nvPr/>
          </p:nvSpPr>
          <p:spPr>
            <a:xfrm>
              <a:off x="7361171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7" name="Google Shape;377;p8"/>
            <p:cNvSpPr/>
            <p:nvPr/>
          </p:nvSpPr>
          <p:spPr>
            <a:xfrm>
              <a:off x="7472704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8" name="Google Shape;378;p8"/>
            <p:cNvSpPr/>
            <p:nvPr/>
          </p:nvSpPr>
          <p:spPr>
            <a:xfrm>
              <a:off x="7584237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" name="Google Shape;379;p8"/>
            <p:cNvSpPr/>
            <p:nvPr/>
          </p:nvSpPr>
          <p:spPr>
            <a:xfrm>
              <a:off x="7695770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0" name="Google Shape;380;p8"/>
            <p:cNvSpPr/>
            <p:nvPr/>
          </p:nvSpPr>
          <p:spPr>
            <a:xfrm>
              <a:off x="7807303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1" name="Google Shape;381;p8"/>
            <p:cNvSpPr/>
            <p:nvPr/>
          </p:nvSpPr>
          <p:spPr>
            <a:xfrm>
              <a:off x="7918836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2" name="Google Shape;382;p8"/>
            <p:cNvSpPr/>
            <p:nvPr/>
          </p:nvSpPr>
          <p:spPr>
            <a:xfrm>
              <a:off x="8030369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3" name="Google Shape;383;p8"/>
            <p:cNvSpPr/>
            <p:nvPr/>
          </p:nvSpPr>
          <p:spPr>
            <a:xfrm>
              <a:off x="8141902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4" name="Google Shape;384;p8"/>
            <p:cNvSpPr/>
            <p:nvPr/>
          </p:nvSpPr>
          <p:spPr>
            <a:xfrm>
              <a:off x="8253435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5" name="Google Shape;385;p8"/>
            <p:cNvSpPr/>
            <p:nvPr/>
          </p:nvSpPr>
          <p:spPr>
            <a:xfrm>
              <a:off x="8364968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6" name="Google Shape;386;p8"/>
            <p:cNvSpPr/>
            <p:nvPr/>
          </p:nvSpPr>
          <p:spPr>
            <a:xfrm>
              <a:off x="8476501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7" name="Google Shape;387;p8"/>
            <p:cNvSpPr/>
            <p:nvPr/>
          </p:nvSpPr>
          <p:spPr>
            <a:xfrm>
              <a:off x="8588044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8" name="Google Shape;388;p8"/>
            <p:cNvSpPr/>
            <p:nvPr/>
          </p:nvSpPr>
          <p:spPr>
            <a:xfrm>
              <a:off x="8699577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9" name="Google Shape;389;p8"/>
            <p:cNvSpPr/>
            <p:nvPr/>
          </p:nvSpPr>
          <p:spPr>
            <a:xfrm>
              <a:off x="8811110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90" name="Google Shape;390;p8"/>
            <p:cNvSpPr/>
            <p:nvPr/>
          </p:nvSpPr>
          <p:spPr>
            <a:xfrm>
              <a:off x="8922643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91" name="Google Shape;391;p8"/>
            <p:cNvSpPr/>
            <p:nvPr/>
          </p:nvSpPr>
          <p:spPr>
            <a:xfrm>
              <a:off x="9034176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92" name="Google Shape;392;p8"/>
            <p:cNvSpPr/>
            <p:nvPr/>
          </p:nvSpPr>
          <p:spPr>
            <a:xfrm>
              <a:off x="3345976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93" name="Google Shape;393;p8"/>
          <p:cNvGrpSpPr/>
          <p:nvPr/>
        </p:nvGrpSpPr>
        <p:grpSpPr>
          <a:xfrm>
            <a:off x="-6" y="463329"/>
            <a:ext cx="9137994" cy="152371"/>
            <a:chOff x="-6" y="4527804"/>
            <a:chExt cx="9137994" cy="152371"/>
          </a:xfrm>
        </p:grpSpPr>
        <p:sp>
          <p:nvSpPr>
            <p:cNvPr id="394" name="Google Shape;394;p8"/>
            <p:cNvSpPr/>
            <p:nvPr/>
          </p:nvSpPr>
          <p:spPr>
            <a:xfrm>
              <a:off x="-6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95" name="Google Shape;395;p8"/>
            <p:cNvSpPr/>
            <p:nvPr/>
          </p:nvSpPr>
          <p:spPr>
            <a:xfrm>
              <a:off x="111527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96" name="Google Shape;396;p8"/>
            <p:cNvSpPr/>
            <p:nvPr/>
          </p:nvSpPr>
          <p:spPr>
            <a:xfrm>
              <a:off x="223060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97" name="Google Shape;397;p8"/>
            <p:cNvSpPr/>
            <p:nvPr/>
          </p:nvSpPr>
          <p:spPr>
            <a:xfrm>
              <a:off x="334593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98" name="Google Shape;398;p8"/>
            <p:cNvSpPr/>
            <p:nvPr/>
          </p:nvSpPr>
          <p:spPr>
            <a:xfrm>
              <a:off x="446126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99" name="Google Shape;399;p8"/>
            <p:cNvSpPr/>
            <p:nvPr/>
          </p:nvSpPr>
          <p:spPr>
            <a:xfrm>
              <a:off x="557659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0" name="Google Shape;400;p8"/>
            <p:cNvSpPr/>
            <p:nvPr/>
          </p:nvSpPr>
          <p:spPr>
            <a:xfrm>
              <a:off x="669192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1" name="Google Shape;401;p8"/>
            <p:cNvSpPr/>
            <p:nvPr/>
          </p:nvSpPr>
          <p:spPr>
            <a:xfrm>
              <a:off x="780725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2" name="Google Shape;402;p8"/>
            <p:cNvSpPr/>
            <p:nvPr/>
          </p:nvSpPr>
          <p:spPr>
            <a:xfrm>
              <a:off x="892258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3" name="Google Shape;403;p8"/>
            <p:cNvSpPr/>
            <p:nvPr/>
          </p:nvSpPr>
          <p:spPr>
            <a:xfrm>
              <a:off x="1003791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4" name="Google Shape;404;p8"/>
            <p:cNvSpPr/>
            <p:nvPr/>
          </p:nvSpPr>
          <p:spPr>
            <a:xfrm>
              <a:off x="1115324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5" name="Google Shape;405;p8"/>
            <p:cNvSpPr/>
            <p:nvPr/>
          </p:nvSpPr>
          <p:spPr>
            <a:xfrm>
              <a:off x="1226857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6" name="Google Shape;406;p8"/>
            <p:cNvSpPr/>
            <p:nvPr/>
          </p:nvSpPr>
          <p:spPr>
            <a:xfrm>
              <a:off x="1338390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7" name="Google Shape;407;p8"/>
            <p:cNvSpPr/>
            <p:nvPr/>
          </p:nvSpPr>
          <p:spPr>
            <a:xfrm>
              <a:off x="1449923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8" name="Google Shape;408;p8"/>
            <p:cNvSpPr/>
            <p:nvPr/>
          </p:nvSpPr>
          <p:spPr>
            <a:xfrm>
              <a:off x="1561456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" name="Google Shape;409;p8"/>
            <p:cNvSpPr/>
            <p:nvPr/>
          </p:nvSpPr>
          <p:spPr>
            <a:xfrm>
              <a:off x="1672989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" name="Google Shape;410;p8"/>
            <p:cNvSpPr/>
            <p:nvPr/>
          </p:nvSpPr>
          <p:spPr>
            <a:xfrm>
              <a:off x="1784522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1" name="Google Shape;411;p8"/>
            <p:cNvSpPr/>
            <p:nvPr/>
          </p:nvSpPr>
          <p:spPr>
            <a:xfrm>
              <a:off x="1896055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2" name="Google Shape;412;p8"/>
            <p:cNvSpPr/>
            <p:nvPr/>
          </p:nvSpPr>
          <p:spPr>
            <a:xfrm>
              <a:off x="2007588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3" name="Google Shape;413;p8"/>
            <p:cNvSpPr/>
            <p:nvPr/>
          </p:nvSpPr>
          <p:spPr>
            <a:xfrm>
              <a:off x="2119121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4" name="Google Shape;414;p8"/>
            <p:cNvSpPr/>
            <p:nvPr/>
          </p:nvSpPr>
          <p:spPr>
            <a:xfrm>
              <a:off x="2230654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5" name="Google Shape;415;p8"/>
            <p:cNvSpPr/>
            <p:nvPr/>
          </p:nvSpPr>
          <p:spPr>
            <a:xfrm>
              <a:off x="2342187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6" name="Google Shape;416;p8"/>
            <p:cNvSpPr/>
            <p:nvPr/>
          </p:nvSpPr>
          <p:spPr>
            <a:xfrm>
              <a:off x="2453720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7" name="Google Shape;417;p8"/>
            <p:cNvSpPr/>
            <p:nvPr/>
          </p:nvSpPr>
          <p:spPr>
            <a:xfrm>
              <a:off x="2565253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8" name="Google Shape;418;p8"/>
            <p:cNvSpPr/>
            <p:nvPr/>
          </p:nvSpPr>
          <p:spPr>
            <a:xfrm>
              <a:off x="2676786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9" name="Google Shape;419;p8"/>
            <p:cNvSpPr/>
            <p:nvPr/>
          </p:nvSpPr>
          <p:spPr>
            <a:xfrm>
              <a:off x="2788319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0" name="Google Shape;420;p8"/>
            <p:cNvSpPr/>
            <p:nvPr/>
          </p:nvSpPr>
          <p:spPr>
            <a:xfrm>
              <a:off x="2899852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1" name="Google Shape;421;p8"/>
            <p:cNvSpPr/>
            <p:nvPr/>
          </p:nvSpPr>
          <p:spPr>
            <a:xfrm>
              <a:off x="3011385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2" name="Google Shape;422;p8"/>
            <p:cNvSpPr/>
            <p:nvPr/>
          </p:nvSpPr>
          <p:spPr>
            <a:xfrm>
              <a:off x="3122918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3" name="Google Shape;423;p8"/>
            <p:cNvSpPr/>
            <p:nvPr/>
          </p:nvSpPr>
          <p:spPr>
            <a:xfrm>
              <a:off x="3234451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4" name="Google Shape;424;p8"/>
            <p:cNvSpPr/>
            <p:nvPr/>
          </p:nvSpPr>
          <p:spPr>
            <a:xfrm>
              <a:off x="3457494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5" name="Google Shape;425;p8"/>
            <p:cNvSpPr/>
            <p:nvPr/>
          </p:nvSpPr>
          <p:spPr>
            <a:xfrm>
              <a:off x="3569027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6" name="Google Shape;426;p8"/>
            <p:cNvSpPr/>
            <p:nvPr/>
          </p:nvSpPr>
          <p:spPr>
            <a:xfrm>
              <a:off x="3680560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7" name="Google Shape;427;p8"/>
            <p:cNvSpPr/>
            <p:nvPr/>
          </p:nvSpPr>
          <p:spPr>
            <a:xfrm>
              <a:off x="3792093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8" name="Google Shape;428;p8"/>
            <p:cNvSpPr/>
            <p:nvPr/>
          </p:nvSpPr>
          <p:spPr>
            <a:xfrm>
              <a:off x="3903626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9" name="Google Shape;429;p8"/>
            <p:cNvSpPr/>
            <p:nvPr/>
          </p:nvSpPr>
          <p:spPr>
            <a:xfrm>
              <a:off x="4015159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" name="Google Shape;430;p8"/>
            <p:cNvSpPr/>
            <p:nvPr/>
          </p:nvSpPr>
          <p:spPr>
            <a:xfrm>
              <a:off x="4126692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1" name="Google Shape;431;p8"/>
            <p:cNvSpPr/>
            <p:nvPr/>
          </p:nvSpPr>
          <p:spPr>
            <a:xfrm>
              <a:off x="4238225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2" name="Google Shape;432;p8"/>
            <p:cNvSpPr/>
            <p:nvPr/>
          </p:nvSpPr>
          <p:spPr>
            <a:xfrm>
              <a:off x="4349758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3" name="Google Shape;433;p8"/>
            <p:cNvSpPr/>
            <p:nvPr/>
          </p:nvSpPr>
          <p:spPr>
            <a:xfrm>
              <a:off x="4461291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4" name="Google Shape;434;p8"/>
            <p:cNvSpPr/>
            <p:nvPr/>
          </p:nvSpPr>
          <p:spPr>
            <a:xfrm>
              <a:off x="4572824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5" name="Google Shape;435;p8"/>
            <p:cNvSpPr/>
            <p:nvPr/>
          </p:nvSpPr>
          <p:spPr>
            <a:xfrm>
              <a:off x="4684357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6" name="Google Shape;436;p8"/>
            <p:cNvSpPr/>
            <p:nvPr/>
          </p:nvSpPr>
          <p:spPr>
            <a:xfrm>
              <a:off x="4795890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7" name="Google Shape;437;p8"/>
            <p:cNvSpPr/>
            <p:nvPr/>
          </p:nvSpPr>
          <p:spPr>
            <a:xfrm>
              <a:off x="4907423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8" name="Google Shape;438;p8"/>
            <p:cNvSpPr/>
            <p:nvPr/>
          </p:nvSpPr>
          <p:spPr>
            <a:xfrm>
              <a:off x="5018956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9" name="Google Shape;439;p8"/>
            <p:cNvSpPr/>
            <p:nvPr/>
          </p:nvSpPr>
          <p:spPr>
            <a:xfrm>
              <a:off x="5130489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0" name="Google Shape;440;p8"/>
            <p:cNvSpPr/>
            <p:nvPr/>
          </p:nvSpPr>
          <p:spPr>
            <a:xfrm>
              <a:off x="5242022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1" name="Google Shape;441;p8"/>
            <p:cNvSpPr/>
            <p:nvPr/>
          </p:nvSpPr>
          <p:spPr>
            <a:xfrm>
              <a:off x="5353555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2" name="Google Shape;442;p8"/>
            <p:cNvSpPr/>
            <p:nvPr/>
          </p:nvSpPr>
          <p:spPr>
            <a:xfrm>
              <a:off x="5465088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3" name="Google Shape;443;p8"/>
            <p:cNvSpPr/>
            <p:nvPr/>
          </p:nvSpPr>
          <p:spPr>
            <a:xfrm>
              <a:off x="5576621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4" name="Google Shape;444;p8"/>
            <p:cNvSpPr/>
            <p:nvPr/>
          </p:nvSpPr>
          <p:spPr>
            <a:xfrm>
              <a:off x="5688154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5" name="Google Shape;445;p8"/>
            <p:cNvSpPr/>
            <p:nvPr/>
          </p:nvSpPr>
          <p:spPr>
            <a:xfrm>
              <a:off x="5799687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6" name="Google Shape;446;p8"/>
            <p:cNvSpPr/>
            <p:nvPr/>
          </p:nvSpPr>
          <p:spPr>
            <a:xfrm>
              <a:off x="5911220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7" name="Google Shape;447;p8"/>
            <p:cNvSpPr/>
            <p:nvPr/>
          </p:nvSpPr>
          <p:spPr>
            <a:xfrm>
              <a:off x="6022753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8" name="Google Shape;448;p8"/>
            <p:cNvSpPr/>
            <p:nvPr/>
          </p:nvSpPr>
          <p:spPr>
            <a:xfrm>
              <a:off x="6134286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9" name="Google Shape;449;p8"/>
            <p:cNvSpPr/>
            <p:nvPr/>
          </p:nvSpPr>
          <p:spPr>
            <a:xfrm>
              <a:off x="6245819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0" name="Google Shape;450;p8"/>
            <p:cNvSpPr/>
            <p:nvPr/>
          </p:nvSpPr>
          <p:spPr>
            <a:xfrm>
              <a:off x="6357352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1" name="Google Shape;451;p8"/>
            <p:cNvSpPr/>
            <p:nvPr/>
          </p:nvSpPr>
          <p:spPr>
            <a:xfrm>
              <a:off x="6468885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2" name="Google Shape;452;p8"/>
            <p:cNvSpPr/>
            <p:nvPr/>
          </p:nvSpPr>
          <p:spPr>
            <a:xfrm>
              <a:off x="6580418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3" name="Google Shape;453;p8"/>
            <p:cNvSpPr/>
            <p:nvPr/>
          </p:nvSpPr>
          <p:spPr>
            <a:xfrm>
              <a:off x="6691951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4" name="Google Shape;454;p8"/>
            <p:cNvSpPr/>
            <p:nvPr/>
          </p:nvSpPr>
          <p:spPr>
            <a:xfrm>
              <a:off x="6803506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5" name="Google Shape;455;p8"/>
            <p:cNvSpPr/>
            <p:nvPr/>
          </p:nvSpPr>
          <p:spPr>
            <a:xfrm>
              <a:off x="6915039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6" name="Google Shape;456;p8"/>
            <p:cNvSpPr/>
            <p:nvPr/>
          </p:nvSpPr>
          <p:spPr>
            <a:xfrm>
              <a:off x="7026572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7" name="Google Shape;457;p8"/>
            <p:cNvSpPr/>
            <p:nvPr/>
          </p:nvSpPr>
          <p:spPr>
            <a:xfrm>
              <a:off x="7138105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8" name="Google Shape;458;p8"/>
            <p:cNvSpPr/>
            <p:nvPr/>
          </p:nvSpPr>
          <p:spPr>
            <a:xfrm>
              <a:off x="7249638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9" name="Google Shape;459;p8"/>
            <p:cNvSpPr/>
            <p:nvPr/>
          </p:nvSpPr>
          <p:spPr>
            <a:xfrm>
              <a:off x="7361171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60" name="Google Shape;460;p8"/>
            <p:cNvSpPr/>
            <p:nvPr/>
          </p:nvSpPr>
          <p:spPr>
            <a:xfrm>
              <a:off x="7472704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61" name="Google Shape;461;p8"/>
            <p:cNvSpPr/>
            <p:nvPr/>
          </p:nvSpPr>
          <p:spPr>
            <a:xfrm>
              <a:off x="7584237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62" name="Google Shape;462;p8"/>
            <p:cNvSpPr/>
            <p:nvPr/>
          </p:nvSpPr>
          <p:spPr>
            <a:xfrm>
              <a:off x="7695770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63" name="Google Shape;463;p8"/>
            <p:cNvSpPr/>
            <p:nvPr/>
          </p:nvSpPr>
          <p:spPr>
            <a:xfrm>
              <a:off x="7807303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64" name="Google Shape;464;p8"/>
            <p:cNvSpPr/>
            <p:nvPr/>
          </p:nvSpPr>
          <p:spPr>
            <a:xfrm>
              <a:off x="7918836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65" name="Google Shape;465;p8"/>
            <p:cNvSpPr/>
            <p:nvPr/>
          </p:nvSpPr>
          <p:spPr>
            <a:xfrm>
              <a:off x="8030369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66" name="Google Shape;466;p8"/>
            <p:cNvSpPr/>
            <p:nvPr/>
          </p:nvSpPr>
          <p:spPr>
            <a:xfrm>
              <a:off x="8141902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67" name="Google Shape;467;p8"/>
            <p:cNvSpPr/>
            <p:nvPr/>
          </p:nvSpPr>
          <p:spPr>
            <a:xfrm>
              <a:off x="8253435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68" name="Google Shape;468;p8"/>
            <p:cNvSpPr/>
            <p:nvPr/>
          </p:nvSpPr>
          <p:spPr>
            <a:xfrm>
              <a:off x="8364968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69" name="Google Shape;469;p8"/>
            <p:cNvSpPr/>
            <p:nvPr/>
          </p:nvSpPr>
          <p:spPr>
            <a:xfrm>
              <a:off x="8476501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70" name="Google Shape;470;p8"/>
            <p:cNvSpPr/>
            <p:nvPr/>
          </p:nvSpPr>
          <p:spPr>
            <a:xfrm>
              <a:off x="8588044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71" name="Google Shape;471;p8"/>
            <p:cNvSpPr/>
            <p:nvPr/>
          </p:nvSpPr>
          <p:spPr>
            <a:xfrm>
              <a:off x="8699577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72" name="Google Shape;472;p8"/>
            <p:cNvSpPr/>
            <p:nvPr/>
          </p:nvSpPr>
          <p:spPr>
            <a:xfrm>
              <a:off x="8811110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73" name="Google Shape;473;p8"/>
            <p:cNvSpPr/>
            <p:nvPr/>
          </p:nvSpPr>
          <p:spPr>
            <a:xfrm>
              <a:off x="8922643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74" name="Google Shape;474;p8"/>
            <p:cNvSpPr/>
            <p:nvPr/>
          </p:nvSpPr>
          <p:spPr>
            <a:xfrm>
              <a:off x="9034176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75" name="Google Shape;475;p8"/>
            <p:cNvSpPr/>
            <p:nvPr/>
          </p:nvSpPr>
          <p:spPr>
            <a:xfrm>
              <a:off x="3345976" y="4527804"/>
              <a:ext cx="103812" cy="152371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9"/>
          <p:cNvSpPr/>
          <p:nvPr/>
        </p:nvSpPr>
        <p:spPr>
          <a:xfrm flipH="1">
            <a:off x="4677300" y="270025"/>
            <a:ext cx="4466700" cy="45993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9"/>
          <p:cNvSpPr txBox="1">
            <a:spLocks noGrp="1"/>
          </p:cNvSpPr>
          <p:nvPr>
            <p:ph type="title"/>
          </p:nvPr>
        </p:nvSpPr>
        <p:spPr>
          <a:xfrm flipH="1">
            <a:off x="5225312" y="2267875"/>
            <a:ext cx="3136500" cy="6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79" name="Google Shape;479;p9"/>
          <p:cNvSpPr txBox="1">
            <a:spLocks noGrp="1"/>
          </p:cNvSpPr>
          <p:nvPr>
            <p:ph type="subTitle" idx="1"/>
          </p:nvPr>
        </p:nvSpPr>
        <p:spPr>
          <a:xfrm flipH="1">
            <a:off x="5201078" y="3029125"/>
            <a:ext cx="3136500" cy="6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286275" y="1478782"/>
            <a:ext cx="1120200" cy="6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481" name="Google Shape;481;p9"/>
          <p:cNvGrpSpPr/>
          <p:nvPr/>
        </p:nvGrpSpPr>
        <p:grpSpPr>
          <a:xfrm flipH="1">
            <a:off x="5105468" y="702404"/>
            <a:ext cx="3338263" cy="152372"/>
            <a:chOff x="2079825" y="470627"/>
            <a:chExt cx="3789605" cy="172973"/>
          </a:xfrm>
        </p:grpSpPr>
        <p:sp>
          <p:nvSpPr>
            <p:cNvPr id="482" name="Google Shape;482;p9"/>
            <p:cNvSpPr/>
            <p:nvPr/>
          </p:nvSpPr>
          <p:spPr>
            <a:xfrm>
              <a:off x="207982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83" name="Google Shape;483;p9"/>
            <p:cNvSpPr/>
            <p:nvPr/>
          </p:nvSpPr>
          <p:spPr>
            <a:xfrm>
              <a:off x="220643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84" name="Google Shape;484;p9"/>
            <p:cNvSpPr/>
            <p:nvPr/>
          </p:nvSpPr>
          <p:spPr>
            <a:xfrm>
              <a:off x="233305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85" name="Google Shape;485;p9"/>
            <p:cNvSpPr/>
            <p:nvPr/>
          </p:nvSpPr>
          <p:spPr>
            <a:xfrm>
              <a:off x="245966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86" name="Google Shape;486;p9"/>
            <p:cNvSpPr/>
            <p:nvPr/>
          </p:nvSpPr>
          <p:spPr>
            <a:xfrm>
              <a:off x="258627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87" name="Google Shape;487;p9"/>
            <p:cNvSpPr/>
            <p:nvPr/>
          </p:nvSpPr>
          <p:spPr>
            <a:xfrm>
              <a:off x="271288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88" name="Google Shape;488;p9"/>
            <p:cNvSpPr/>
            <p:nvPr/>
          </p:nvSpPr>
          <p:spPr>
            <a:xfrm>
              <a:off x="283950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89" name="Google Shape;489;p9"/>
            <p:cNvSpPr/>
            <p:nvPr/>
          </p:nvSpPr>
          <p:spPr>
            <a:xfrm>
              <a:off x="296611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90" name="Google Shape;490;p9"/>
            <p:cNvSpPr/>
            <p:nvPr/>
          </p:nvSpPr>
          <p:spPr>
            <a:xfrm>
              <a:off x="309272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91" name="Google Shape;491;p9"/>
            <p:cNvSpPr/>
            <p:nvPr/>
          </p:nvSpPr>
          <p:spPr>
            <a:xfrm>
              <a:off x="321933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92" name="Google Shape;492;p9"/>
            <p:cNvSpPr/>
            <p:nvPr/>
          </p:nvSpPr>
          <p:spPr>
            <a:xfrm>
              <a:off x="334595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93" name="Google Shape;493;p9"/>
            <p:cNvSpPr/>
            <p:nvPr/>
          </p:nvSpPr>
          <p:spPr>
            <a:xfrm>
              <a:off x="347256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94" name="Google Shape;494;p9"/>
            <p:cNvSpPr/>
            <p:nvPr/>
          </p:nvSpPr>
          <p:spPr>
            <a:xfrm>
              <a:off x="359917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95" name="Google Shape;495;p9"/>
            <p:cNvSpPr/>
            <p:nvPr/>
          </p:nvSpPr>
          <p:spPr>
            <a:xfrm>
              <a:off x="372578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96" name="Google Shape;496;p9"/>
            <p:cNvSpPr/>
            <p:nvPr/>
          </p:nvSpPr>
          <p:spPr>
            <a:xfrm>
              <a:off x="385240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97" name="Google Shape;497;p9"/>
            <p:cNvSpPr/>
            <p:nvPr/>
          </p:nvSpPr>
          <p:spPr>
            <a:xfrm>
              <a:off x="397901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98" name="Google Shape;498;p9"/>
            <p:cNvSpPr/>
            <p:nvPr/>
          </p:nvSpPr>
          <p:spPr>
            <a:xfrm>
              <a:off x="410562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99" name="Google Shape;499;p9"/>
            <p:cNvSpPr/>
            <p:nvPr/>
          </p:nvSpPr>
          <p:spPr>
            <a:xfrm>
              <a:off x="423223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0" name="Google Shape;500;p9"/>
            <p:cNvSpPr/>
            <p:nvPr/>
          </p:nvSpPr>
          <p:spPr>
            <a:xfrm>
              <a:off x="435885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1" name="Google Shape;501;p9"/>
            <p:cNvSpPr/>
            <p:nvPr/>
          </p:nvSpPr>
          <p:spPr>
            <a:xfrm>
              <a:off x="448546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2" name="Google Shape;502;p9"/>
            <p:cNvSpPr/>
            <p:nvPr/>
          </p:nvSpPr>
          <p:spPr>
            <a:xfrm>
              <a:off x="461207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3" name="Google Shape;503;p9"/>
            <p:cNvSpPr/>
            <p:nvPr/>
          </p:nvSpPr>
          <p:spPr>
            <a:xfrm>
              <a:off x="473868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4" name="Google Shape;504;p9"/>
            <p:cNvSpPr/>
            <p:nvPr/>
          </p:nvSpPr>
          <p:spPr>
            <a:xfrm>
              <a:off x="4865302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5" name="Google Shape;505;p9"/>
            <p:cNvSpPr/>
            <p:nvPr/>
          </p:nvSpPr>
          <p:spPr>
            <a:xfrm>
              <a:off x="499191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6" name="Google Shape;506;p9"/>
            <p:cNvSpPr/>
            <p:nvPr/>
          </p:nvSpPr>
          <p:spPr>
            <a:xfrm>
              <a:off x="511852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7" name="Google Shape;507;p9"/>
            <p:cNvSpPr/>
            <p:nvPr/>
          </p:nvSpPr>
          <p:spPr>
            <a:xfrm>
              <a:off x="524513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8" name="Google Shape;508;p9"/>
            <p:cNvSpPr/>
            <p:nvPr/>
          </p:nvSpPr>
          <p:spPr>
            <a:xfrm>
              <a:off x="5371752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9" name="Google Shape;509;p9"/>
            <p:cNvSpPr/>
            <p:nvPr/>
          </p:nvSpPr>
          <p:spPr>
            <a:xfrm>
              <a:off x="549836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0" name="Google Shape;510;p9"/>
            <p:cNvSpPr/>
            <p:nvPr/>
          </p:nvSpPr>
          <p:spPr>
            <a:xfrm>
              <a:off x="562497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1" name="Google Shape;511;p9"/>
            <p:cNvSpPr/>
            <p:nvPr/>
          </p:nvSpPr>
          <p:spPr>
            <a:xfrm>
              <a:off x="575159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512" name="Google Shape;512;p9"/>
          <p:cNvSpPr/>
          <p:nvPr/>
        </p:nvSpPr>
        <p:spPr>
          <a:xfrm>
            <a:off x="0" y="2794075"/>
            <a:ext cx="171300" cy="20775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0"/>
          <p:cNvSpPr/>
          <p:nvPr/>
        </p:nvSpPr>
        <p:spPr>
          <a:xfrm>
            <a:off x="0" y="539513"/>
            <a:ext cx="9144000" cy="9576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5" name="Google Shape;515;p10"/>
          <p:cNvGrpSpPr/>
          <p:nvPr/>
        </p:nvGrpSpPr>
        <p:grpSpPr>
          <a:xfrm>
            <a:off x="0" y="942129"/>
            <a:ext cx="2557532" cy="152372"/>
            <a:chOff x="2966113" y="470627"/>
            <a:chExt cx="2903317" cy="172973"/>
          </a:xfrm>
        </p:grpSpPr>
        <p:sp>
          <p:nvSpPr>
            <p:cNvPr id="516" name="Google Shape;516;p10"/>
            <p:cNvSpPr/>
            <p:nvPr/>
          </p:nvSpPr>
          <p:spPr>
            <a:xfrm>
              <a:off x="296611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7" name="Google Shape;517;p10"/>
            <p:cNvSpPr/>
            <p:nvPr/>
          </p:nvSpPr>
          <p:spPr>
            <a:xfrm>
              <a:off x="309272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8" name="Google Shape;518;p10"/>
            <p:cNvSpPr/>
            <p:nvPr/>
          </p:nvSpPr>
          <p:spPr>
            <a:xfrm>
              <a:off x="321933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9" name="Google Shape;519;p10"/>
            <p:cNvSpPr/>
            <p:nvPr/>
          </p:nvSpPr>
          <p:spPr>
            <a:xfrm>
              <a:off x="334595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0" name="Google Shape;520;p10"/>
            <p:cNvSpPr/>
            <p:nvPr/>
          </p:nvSpPr>
          <p:spPr>
            <a:xfrm>
              <a:off x="347256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1" name="Google Shape;521;p10"/>
            <p:cNvSpPr/>
            <p:nvPr/>
          </p:nvSpPr>
          <p:spPr>
            <a:xfrm>
              <a:off x="359917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2" name="Google Shape;522;p10"/>
            <p:cNvSpPr/>
            <p:nvPr/>
          </p:nvSpPr>
          <p:spPr>
            <a:xfrm>
              <a:off x="372578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3" name="Google Shape;523;p10"/>
            <p:cNvSpPr/>
            <p:nvPr/>
          </p:nvSpPr>
          <p:spPr>
            <a:xfrm>
              <a:off x="385240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4" name="Google Shape;524;p10"/>
            <p:cNvSpPr/>
            <p:nvPr/>
          </p:nvSpPr>
          <p:spPr>
            <a:xfrm>
              <a:off x="397901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5" name="Google Shape;525;p10"/>
            <p:cNvSpPr/>
            <p:nvPr/>
          </p:nvSpPr>
          <p:spPr>
            <a:xfrm>
              <a:off x="410562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6" name="Google Shape;526;p10"/>
            <p:cNvSpPr/>
            <p:nvPr/>
          </p:nvSpPr>
          <p:spPr>
            <a:xfrm>
              <a:off x="423223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7" name="Google Shape;527;p10"/>
            <p:cNvSpPr/>
            <p:nvPr/>
          </p:nvSpPr>
          <p:spPr>
            <a:xfrm>
              <a:off x="435885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8" name="Google Shape;528;p10"/>
            <p:cNvSpPr/>
            <p:nvPr/>
          </p:nvSpPr>
          <p:spPr>
            <a:xfrm>
              <a:off x="448546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9" name="Google Shape;529;p10"/>
            <p:cNvSpPr/>
            <p:nvPr/>
          </p:nvSpPr>
          <p:spPr>
            <a:xfrm>
              <a:off x="461207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30" name="Google Shape;530;p10"/>
            <p:cNvSpPr/>
            <p:nvPr/>
          </p:nvSpPr>
          <p:spPr>
            <a:xfrm>
              <a:off x="473868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31" name="Google Shape;531;p10"/>
            <p:cNvSpPr/>
            <p:nvPr/>
          </p:nvSpPr>
          <p:spPr>
            <a:xfrm>
              <a:off x="4865302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32" name="Google Shape;532;p10"/>
            <p:cNvSpPr/>
            <p:nvPr/>
          </p:nvSpPr>
          <p:spPr>
            <a:xfrm>
              <a:off x="499191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33" name="Google Shape;533;p10"/>
            <p:cNvSpPr/>
            <p:nvPr/>
          </p:nvSpPr>
          <p:spPr>
            <a:xfrm>
              <a:off x="511852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34" name="Google Shape;534;p10"/>
            <p:cNvSpPr/>
            <p:nvPr/>
          </p:nvSpPr>
          <p:spPr>
            <a:xfrm>
              <a:off x="524513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35" name="Google Shape;535;p10"/>
            <p:cNvSpPr/>
            <p:nvPr/>
          </p:nvSpPr>
          <p:spPr>
            <a:xfrm>
              <a:off x="5371752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36" name="Google Shape;536;p10"/>
            <p:cNvSpPr/>
            <p:nvPr/>
          </p:nvSpPr>
          <p:spPr>
            <a:xfrm>
              <a:off x="549836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37" name="Google Shape;537;p10"/>
            <p:cNvSpPr/>
            <p:nvPr/>
          </p:nvSpPr>
          <p:spPr>
            <a:xfrm>
              <a:off x="562497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38" name="Google Shape;538;p10"/>
            <p:cNvSpPr/>
            <p:nvPr/>
          </p:nvSpPr>
          <p:spPr>
            <a:xfrm>
              <a:off x="575159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539" name="Google Shape;539;p10"/>
          <p:cNvGrpSpPr/>
          <p:nvPr/>
        </p:nvGrpSpPr>
        <p:grpSpPr>
          <a:xfrm>
            <a:off x="6586475" y="942129"/>
            <a:ext cx="2557532" cy="152372"/>
            <a:chOff x="2966113" y="470627"/>
            <a:chExt cx="2903317" cy="172973"/>
          </a:xfrm>
        </p:grpSpPr>
        <p:sp>
          <p:nvSpPr>
            <p:cNvPr id="540" name="Google Shape;540;p10"/>
            <p:cNvSpPr/>
            <p:nvPr/>
          </p:nvSpPr>
          <p:spPr>
            <a:xfrm>
              <a:off x="296611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41" name="Google Shape;541;p10"/>
            <p:cNvSpPr/>
            <p:nvPr/>
          </p:nvSpPr>
          <p:spPr>
            <a:xfrm>
              <a:off x="309272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42" name="Google Shape;542;p10"/>
            <p:cNvSpPr/>
            <p:nvPr/>
          </p:nvSpPr>
          <p:spPr>
            <a:xfrm>
              <a:off x="3219338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43" name="Google Shape;543;p10"/>
            <p:cNvSpPr/>
            <p:nvPr/>
          </p:nvSpPr>
          <p:spPr>
            <a:xfrm>
              <a:off x="334595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44" name="Google Shape;544;p10"/>
            <p:cNvSpPr/>
            <p:nvPr/>
          </p:nvSpPr>
          <p:spPr>
            <a:xfrm>
              <a:off x="3472563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45" name="Google Shape;545;p10"/>
            <p:cNvSpPr/>
            <p:nvPr/>
          </p:nvSpPr>
          <p:spPr>
            <a:xfrm>
              <a:off x="359917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46" name="Google Shape;546;p10"/>
            <p:cNvSpPr/>
            <p:nvPr/>
          </p:nvSpPr>
          <p:spPr>
            <a:xfrm>
              <a:off x="372578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47" name="Google Shape;547;p10"/>
            <p:cNvSpPr/>
            <p:nvPr/>
          </p:nvSpPr>
          <p:spPr>
            <a:xfrm>
              <a:off x="385240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48" name="Google Shape;548;p10"/>
            <p:cNvSpPr/>
            <p:nvPr/>
          </p:nvSpPr>
          <p:spPr>
            <a:xfrm>
              <a:off x="397901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49" name="Google Shape;549;p10"/>
            <p:cNvSpPr/>
            <p:nvPr/>
          </p:nvSpPr>
          <p:spPr>
            <a:xfrm>
              <a:off x="4105626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50" name="Google Shape;550;p10"/>
            <p:cNvSpPr/>
            <p:nvPr/>
          </p:nvSpPr>
          <p:spPr>
            <a:xfrm>
              <a:off x="423223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51" name="Google Shape;551;p10"/>
            <p:cNvSpPr/>
            <p:nvPr/>
          </p:nvSpPr>
          <p:spPr>
            <a:xfrm>
              <a:off x="4358851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52" name="Google Shape;552;p10"/>
            <p:cNvSpPr/>
            <p:nvPr/>
          </p:nvSpPr>
          <p:spPr>
            <a:xfrm>
              <a:off x="448546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53" name="Google Shape;553;p10"/>
            <p:cNvSpPr/>
            <p:nvPr/>
          </p:nvSpPr>
          <p:spPr>
            <a:xfrm>
              <a:off x="461207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54" name="Google Shape;554;p10"/>
            <p:cNvSpPr/>
            <p:nvPr/>
          </p:nvSpPr>
          <p:spPr>
            <a:xfrm>
              <a:off x="473868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55" name="Google Shape;555;p10"/>
            <p:cNvSpPr/>
            <p:nvPr/>
          </p:nvSpPr>
          <p:spPr>
            <a:xfrm>
              <a:off x="4865302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56" name="Google Shape;556;p10"/>
            <p:cNvSpPr/>
            <p:nvPr/>
          </p:nvSpPr>
          <p:spPr>
            <a:xfrm>
              <a:off x="4991914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57" name="Google Shape;557;p10"/>
            <p:cNvSpPr/>
            <p:nvPr/>
          </p:nvSpPr>
          <p:spPr>
            <a:xfrm>
              <a:off x="511852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58" name="Google Shape;558;p10"/>
            <p:cNvSpPr/>
            <p:nvPr/>
          </p:nvSpPr>
          <p:spPr>
            <a:xfrm>
              <a:off x="5245139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59" name="Google Shape;559;p10"/>
            <p:cNvSpPr/>
            <p:nvPr/>
          </p:nvSpPr>
          <p:spPr>
            <a:xfrm>
              <a:off x="5371752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0" name="Google Shape;560;p10"/>
            <p:cNvSpPr/>
            <p:nvPr/>
          </p:nvSpPr>
          <p:spPr>
            <a:xfrm>
              <a:off x="5498365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1" name="Google Shape;561;p10"/>
            <p:cNvSpPr/>
            <p:nvPr/>
          </p:nvSpPr>
          <p:spPr>
            <a:xfrm>
              <a:off x="5624977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2" name="Google Shape;562;p10"/>
            <p:cNvSpPr/>
            <p:nvPr/>
          </p:nvSpPr>
          <p:spPr>
            <a:xfrm>
              <a:off x="5751590" y="470627"/>
              <a:ext cx="117840" cy="172973"/>
            </a:xfrm>
            <a:custGeom>
              <a:avLst/>
              <a:gdLst/>
              <a:ahLst/>
              <a:cxnLst/>
              <a:rect l="l" t="t" r="r" b="b"/>
              <a:pathLst>
                <a:path w="6305" h="6438" extrusionOk="0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563" name="Google Shape;563;p10"/>
          <p:cNvSpPr txBox="1">
            <a:spLocks noGrp="1"/>
          </p:cNvSpPr>
          <p:nvPr>
            <p:ph type="body" idx="1"/>
          </p:nvPr>
        </p:nvSpPr>
        <p:spPr>
          <a:xfrm>
            <a:off x="2695350" y="694600"/>
            <a:ext cx="3753300" cy="6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F5773"/>
              </a:buClr>
              <a:buSzPts val="2800"/>
              <a:buFont typeface="NanumMyeongjo ExtraBold"/>
              <a:buNone/>
              <a:defRPr sz="2800">
                <a:solidFill>
                  <a:srgbClr val="4F5773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F5773"/>
              </a:buClr>
              <a:buSzPts val="2800"/>
              <a:buFont typeface="NanumMyeongjo ExtraBold"/>
              <a:buNone/>
              <a:defRPr sz="2800">
                <a:solidFill>
                  <a:srgbClr val="4F5773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F5773"/>
              </a:buClr>
              <a:buSzPts val="2800"/>
              <a:buFont typeface="NanumMyeongjo ExtraBold"/>
              <a:buNone/>
              <a:defRPr sz="2800">
                <a:solidFill>
                  <a:srgbClr val="4F5773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F5773"/>
              </a:buClr>
              <a:buSzPts val="2800"/>
              <a:buFont typeface="NanumMyeongjo ExtraBold"/>
              <a:buNone/>
              <a:defRPr sz="2800">
                <a:solidFill>
                  <a:srgbClr val="4F5773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F5773"/>
              </a:buClr>
              <a:buSzPts val="2800"/>
              <a:buFont typeface="NanumMyeongjo ExtraBold"/>
              <a:buNone/>
              <a:defRPr sz="2800">
                <a:solidFill>
                  <a:srgbClr val="4F5773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F5773"/>
              </a:buClr>
              <a:buSzPts val="2800"/>
              <a:buFont typeface="NanumMyeongjo ExtraBold"/>
              <a:buNone/>
              <a:defRPr sz="2800">
                <a:solidFill>
                  <a:srgbClr val="4F5773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F5773"/>
              </a:buClr>
              <a:buSzPts val="2800"/>
              <a:buFont typeface="NanumMyeongjo ExtraBold"/>
              <a:buNone/>
              <a:defRPr sz="2800">
                <a:solidFill>
                  <a:srgbClr val="4F5773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F5773"/>
              </a:buClr>
              <a:buSzPts val="2800"/>
              <a:buFont typeface="NanumMyeongjo ExtraBold"/>
              <a:buNone/>
              <a:defRPr sz="2800">
                <a:solidFill>
                  <a:srgbClr val="4F5773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F5773"/>
              </a:buClr>
              <a:buSzPts val="2800"/>
              <a:buFont typeface="NanumMyeongjo ExtraBold"/>
              <a:buNone/>
              <a:defRPr sz="2800">
                <a:solidFill>
                  <a:srgbClr val="4F5773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5773"/>
              </a:buClr>
              <a:buSzPts val="1800"/>
              <a:buFont typeface="Proxima Nova"/>
              <a:buChar char="●"/>
              <a:defRPr sz="1800">
                <a:solidFill>
                  <a:srgbClr val="4F577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5773"/>
              </a:buClr>
              <a:buSzPts val="1400"/>
              <a:buFont typeface="Proxima Nova"/>
              <a:buChar char="○"/>
              <a:defRPr>
                <a:solidFill>
                  <a:srgbClr val="4F577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5773"/>
              </a:buClr>
              <a:buSzPts val="1400"/>
              <a:buFont typeface="Proxima Nova"/>
              <a:buChar char="■"/>
              <a:defRPr>
                <a:solidFill>
                  <a:srgbClr val="4F577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5773"/>
              </a:buClr>
              <a:buSzPts val="1400"/>
              <a:buFont typeface="Proxima Nova"/>
              <a:buChar char="●"/>
              <a:defRPr>
                <a:solidFill>
                  <a:srgbClr val="4F577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5773"/>
              </a:buClr>
              <a:buSzPts val="1400"/>
              <a:buFont typeface="Proxima Nova"/>
              <a:buChar char="○"/>
              <a:defRPr>
                <a:solidFill>
                  <a:srgbClr val="4F577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5773"/>
              </a:buClr>
              <a:buSzPts val="1400"/>
              <a:buFont typeface="Proxima Nova"/>
              <a:buChar char="■"/>
              <a:defRPr>
                <a:solidFill>
                  <a:srgbClr val="4F577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5773"/>
              </a:buClr>
              <a:buSzPts val="1400"/>
              <a:buFont typeface="Proxima Nova"/>
              <a:buChar char="●"/>
              <a:defRPr>
                <a:solidFill>
                  <a:srgbClr val="4F577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5773"/>
              </a:buClr>
              <a:buSzPts val="1400"/>
              <a:buFont typeface="Proxima Nova"/>
              <a:buChar char="○"/>
              <a:defRPr>
                <a:solidFill>
                  <a:srgbClr val="4F577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5773"/>
              </a:buClr>
              <a:buSzPts val="1400"/>
              <a:buFont typeface="Proxima Nova"/>
              <a:buChar char="■"/>
              <a:defRPr>
                <a:solidFill>
                  <a:srgbClr val="4F577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35"/>
          <p:cNvSpPr txBox="1">
            <a:spLocks noGrp="1"/>
          </p:cNvSpPr>
          <p:nvPr>
            <p:ph type="ctrTitle"/>
          </p:nvPr>
        </p:nvSpPr>
        <p:spPr>
          <a:xfrm>
            <a:off x="1035926" y="918000"/>
            <a:ext cx="4479000" cy="23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500">
                <a:solidFill>
                  <a:schemeClr val="accent1"/>
                </a:solidFill>
              </a:rPr>
              <a:t>Deloitte USI AI Academy</a:t>
            </a:r>
            <a:endParaRPr sz="25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100"/>
              <a:t>Capstone Project</a:t>
            </a:r>
            <a:endParaRPr sz="4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Store Sales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000"/>
          </a:p>
        </p:txBody>
      </p:sp>
      <p:sp>
        <p:nvSpPr>
          <p:cNvPr id="1519" name="Google Shape;1519;p35"/>
          <p:cNvSpPr txBox="1">
            <a:spLocks noGrp="1"/>
          </p:cNvSpPr>
          <p:nvPr>
            <p:ph type="subTitle" idx="1"/>
          </p:nvPr>
        </p:nvSpPr>
        <p:spPr>
          <a:xfrm>
            <a:off x="2636125" y="3698700"/>
            <a:ext cx="1383000" cy="37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Members:</a:t>
            </a:r>
            <a:endParaRPr/>
          </a:p>
        </p:txBody>
      </p:sp>
      <p:sp>
        <p:nvSpPr>
          <p:cNvPr id="1520" name="Google Shape;1520;p35"/>
          <p:cNvSpPr txBox="1">
            <a:spLocks noGrp="1"/>
          </p:cNvSpPr>
          <p:nvPr>
            <p:ph type="subTitle" idx="1"/>
          </p:nvPr>
        </p:nvSpPr>
        <p:spPr>
          <a:xfrm>
            <a:off x="3714325" y="3566600"/>
            <a:ext cx="2055900" cy="114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Sai Teja Burla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Vishnu 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Spandana Y R</a:t>
            </a:r>
            <a:endParaRPr/>
          </a:p>
        </p:txBody>
      </p:sp>
      <p:sp>
        <p:nvSpPr>
          <p:cNvPr id="1521" name="Google Shape;1521;p35"/>
          <p:cNvSpPr txBox="1">
            <a:spLocks noGrp="1"/>
          </p:cNvSpPr>
          <p:nvPr>
            <p:ph type="subTitle" idx="1"/>
          </p:nvPr>
        </p:nvSpPr>
        <p:spPr>
          <a:xfrm>
            <a:off x="5238325" y="3566600"/>
            <a:ext cx="3937800" cy="114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Yashwanth 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Thathireddy Vishnuvardhan Reddy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Tilak Raj</a:t>
            </a:r>
            <a:endParaRPr/>
          </a:p>
        </p:txBody>
      </p:sp>
      <p:sp>
        <p:nvSpPr>
          <p:cNvPr id="1522" name="Google Shape;1522;p35"/>
          <p:cNvSpPr txBox="1">
            <a:spLocks noGrp="1"/>
          </p:cNvSpPr>
          <p:nvPr>
            <p:ph type="subTitle" idx="1"/>
          </p:nvPr>
        </p:nvSpPr>
        <p:spPr>
          <a:xfrm>
            <a:off x="654925" y="3698700"/>
            <a:ext cx="2055900" cy="9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Batch: B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Group: 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Date: 24/03/2022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44"/>
          <p:cNvSpPr txBox="1">
            <a:spLocks noGrp="1"/>
          </p:cNvSpPr>
          <p:nvPr>
            <p:ph type="title"/>
          </p:nvPr>
        </p:nvSpPr>
        <p:spPr>
          <a:xfrm>
            <a:off x="256025" y="3871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PowerBI</a:t>
            </a:r>
            <a:endParaRPr/>
          </a:p>
        </p:txBody>
      </p:sp>
      <p:pic>
        <p:nvPicPr>
          <p:cNvPr id="1628" name="Google Shape;162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371600"/>
            <a:ext cx="3196749" cy="164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9" name="Google Shape;162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3125225"/>
            <a:ext cx="3692951" cy="174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0" name="Google Shape;163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0375" y="1905000"/>
            <a:ext cx="4509398" cy="217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45"/>
          <p:cNvSpPr txBox="1">
            <a:spLocks noGrp="1"/>
          </p:cNvSpPr>
          <p:nvPr>
            <p:ph type="title"/>
          </p:nvPr>
        </p:nvSpPr>
        <p:spPr>
          <a:xfrm>
            <a:off x="2560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1636" name="Google Shape;1636;p45"/>
          <p:cNvSpPr txBox="1"/>
          <p:nvPr/>
        </p:nvSpPr>
        <p:spPr>
          <a:xfrm>
            <a:off x="3474675" y="1306350"/>
            <a:ext cx="29838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Data pre-processing steps are normally used to convert the raw data into clean data set that can be used for training the model.</a:t>
            </a:r>
            <a:endParaRPr sz="1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2984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Null Value Detection and Treatment</a:t>
            </a:r>
            <a:endParaRPr sz="1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2984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Outlier Analysis and Treatment</a:t>
            </a:r>
            <a:endParaRPr sz="1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2984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Data Encoding</a:t>
            </a:r>
            <a:endParaRPr sz="1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2984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Data Scaling and Transformations</a:t>
            </a:r>
            <a:endParaRPr sz="1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2984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Feature Engineering</a:t>
            </a:r>
            <a:endParaRPr sz="1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2984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Splitting into Train and Test</a:t>
            </a:r>
            <a:endParaRPr sz="1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37" name="Google Shape;163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025" y="1279350"/>
            <a:ext cx="1449275" cy="190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8" name="Google Shape;163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9675" y="1279350"/>
            <a:ext cx="1390150" cy="190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Google Shape;163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9825" y="3537450"/>
            <a:ext cx="2518850" cy="13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0" name="Google Shape;164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6025" y="3537450"/>
            <a:ext cx="2518851" cy="13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1" name="Google Shape;1641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42075" y="1254188"/>
            <a:ext cx="2360391" cy="195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Google Shape;1642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83625" y="3520325"/>
            <a:ext cx="2518852" cy="1416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p4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Stationarity, Trend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Seasonality</a:t>
            </a:r>
            <a:endParaRPr/>
          </a:p>
        </p:txBody>
      </p:sp>
      <p:sp>
        <p:nvSpPr>
          <p:cNvPr id="1648" name="Google Shape;1648;p46"/>
          <p:cNvSpPr txBox="1">
            <a:spLocks noGrp="1"/>
          </p:cNvSpPr>
          <p:nvPr>
            <p:ph type="subTitle" idx="4294967295"/>
          </p:nvPr>
        </p:nvSpPr>
        <p:spPr>
          <a:xfrm>
            <a:off x="660475" y="1432375"/>
            <a:ext cx="4078500" cy="17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10">
                <a:solidFill>
                  <a:srgbClr val="4F5773"/>
                </a:solidFill>
              </a:rPr>
              <a:t>We make use of Augmented Dickey- Fuller Test, a well known statistical test that can help determine if the time series is stationary. This is necessary as the models of time series require the data to be stationary. </a:t>
            </a:r>
            <a:endParaRPr sz="1210">
              <a:solidFill>
                <a:srgbClr val="4F5773"/>
              </a:solidFill>
            </a:endParaRPr>
          </a:p>
          <a:p>
            <a:pPr marL="0" lvl="0" indent="0" algn="just" rtl="0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210">
                <a:solidFill>
                  <a:srgbClr val="4F5773"/>
                </a:solidFill>
              </a:rPr>
              <a:t>Here our hypothesis would be:</a:t>
            </a:r>
            <a:endParaRPr sz="1210">
              <a:solidFill>
                <a:srgbClr val="4F5773"/>
              </a:solidFill>
            </a:endParaRPr>
          </a:p>
          <a:p>
            <a:pPr marL="0" lvl="0" indent="0" algn="just" rtl="0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210">
                <a:solidFill>
                  <a:srgbClr val="4F5773"/>
                </a:solidFill>
              </a:rPr>
              <a:t>H0: Data is not Stationary</a:t>
            </a:r>
            <a:endParaRPr sz="1210">
              <a:solidFill>
                <a:srgbClr val="4F5773"/>
              </a:solidFill>
            </a:endParaRPr>
          </a:p>
          <a:p>
            <a:pPr marL="0" lvl="0" indent="0" algn="just" rtl="0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210">
                <a:solidFill>
                  <a:srgbClr val="4F5773"/>
                </a:solidFill>
              </a:rPr>
              <a:t>H1: Data is Stationary</a:t>
            </a:r>
            <a:endParaRPr sz="1210">
              <a:solidFill>
                <a:srgbClr val="4F5773"/>
              </a:solidFill>
            </a:endParaRPr>
          </a:p>
          <a:p>
            <a:pPr marL="0" lvl="0" indent="0" algn="just" rtl="0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210">
                <a:solidFill>
                  <a:srgbClr val="4F5773"/>
                </a:solidFill>
              </a:rPr>
              <a:t>As we can see below the p-value is way less than 0.05(alpha) so we can reject the null hypothesis and say that our data is Stationary.</a:t>
            </a:r>
            <a:endParaRPr sz="1210">
              <a:solidFill>
                <a:srgbClr val="4F5773"/>
              </a:solidFill>
            </a:endParaRPr>
          </a:p>
          <a:p>
            <a:pPr marL="0" lvl="0" indent="0" algn="just" rtl="0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endParaRPr sz="1210">
              <a:solidFill>
                <a:srgbClr val="FFFFFF"/>
              </a:solidFill>
            </a:endParaRPr>
          </a:p>
          <a:p>
            <a:pPr marL="0" lvl="0" indent="0" algn="just" rtl="0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endParaRPr sz="1110">
              <a:solidFill>
                <a:srgbClr val="FFFFFF"/>
              </a:solidFill>
            </a:endParaRPr>
          </a:p>
        </p:txBody>
      </p:sp>
      <p:pic>
        <p:nvPicPr>
          <p:cNvPr id="1649" name="Google Shape;164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650" y="3535425"/>
            <a:ext cx="5008948" cy="140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0" name="Google Shape;165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2100" y="1181438"/>
            <a:ext cx="3497730" cy="2239774"/>
          </a:xfrm>
          <a:prstGeom prst="rect">
            <a:avLst/>
          </a:prstGeom>
          <a:noFill/>
          <a:ln>
            <a:noFill/>
          </a:ln>
        </p:spPr>
      </p:pic>
      <p:sp>
        <p:nvSpPr>
          <p:cNvPr id="1651" name="Google Shape;1651;p46"/>
          <p:cNvSpPr txBox="1">
            <a:spLocks noGrp="1"/>
          </p:cNvSpPr>
          <p:nvPr>
            <p:ph type="subTitle" idx="4294967295"/>
          </p:nvPr>
        </p:nvSpPr>
        <p:spPr>
          <a:xfrm>
            <a:off x="5461075" y="3792075"/>
            <a:ext cx="3044400" cy="9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10">
                <a:solidFill>
                  <a:srgbClr val="4F5773"/>
                </a:solidFill>
              </a:rPr>
              <a:t>As we can see in the above graphs we have an up trend and we can also observe a seasonality in the data which could be used for our model building part.</a:t>
            </a:r>
            <a:endParaRPr sz="1210">
              <a:solidFill>
                <a:srgbClr val="4F5773"/>
              </a:solidFill>
            </a:endParaRPr>
          </a:p>
          <a:p>
            <a:pPr marL="0" lvl="0" indent="0" algn="just" rtl="0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endParaRPr sz="111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47"/>
          <p:cNvSpPr txBox="1">
            <a:spLocks noGrp="1"/>
          </p:cNvSpPr>
          <p:nvPr>
            <p:ph type="title"/>
          </p:nvPr>
        </p:nvSpPr>
        <p:spPr>
          <a:xfrm>
            <a:off x="6406400" y="707125"/>
            <a:ext cx="2019600" cy="78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Models </a:t>
            </a:r>
            <a:endParaRPr/>
          </a:p>
        </p:txBody>
      </p:sp>
      <p:graphicFrame>
        <p:nvGraphicFramePr>
          <p:cNvPr id="1657" name="Google Shape;1657;p47"/>
          <p:cNvGraphicFramePr/>
          <p:nvPr/>
        </p:nvGraphicFramePr>
        <p:xfrm>
          <a:off x="103625" y="462250"/>
          <a:ext cx="5498500" cy="4023060"/>
        </p:xfrm>
        <a:graphic>
          <a:graphicData uri="http://schemas.openxmlformats.org/drawingml/2006/table">
            <a:tbl>
              <a:tblPr>
                <a:noFill/>
                <a:tableStyleId>{EBC5D9B6-5438-4F91-94DD-CC4CE55AA73E}</a:tableStyleId>
              </a:tblPr>
              <a:tblGrid>
                <a:gridCol w="85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1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0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F577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Sr. No.</a:t>
                      </a:r>
                      <a:endParaRPr sz="1200">
                        <a:solidFill>
                          <a:srgbClr val="4F577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F577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Model Name</a:t>
                      </a:r>
                      <a:endParaRPr sz="1200">
                        <a:solidFill>
                          <a:srgbClr val="4F577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F577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HyperParameters</a:t>
                      </a:r>
                      <a:endParaRPr sz="1200">
                        <a:solidFill>
                          <a:srgbClr val="4F577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F577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RMSE Values</a:t>
                      </a:r>
                      <a:endParaRPr sz="1200">
                        <a:solidFill>
                          <a:srgbClr val="4F577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F577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000">
                        <a:solidFill>
                          <a:srgbClr val="4F577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F577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Naive Method</a:t>
                      </a:r>
                      <a:endParaRPr sz="1000">
                        <a:solidFill>
                          <a:srgbClr val="4F577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F577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N.A.</a:t>
                      </a:r>
                      <a:endParaRPr sz="1000">
                        <a:solidFill>
                          <a:srgbClr val="4F577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F577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22652</a:t>
                      </a:r>
                      <a:endParaRPr sz="1000">
                        <a:solidFill>
                          <a:srgbClr val="4F577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F577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1000">
                        <a:solidFill>
                          <a:srgbClr val="4F577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F577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Simple Average</a:t>
                      </a:r>
                      <a:endParaRPr sz="1000">
                        <a:solidFill>
                          <a:srgbClr val="4F577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F577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N.A.</a:t>
                      </a:r>
                      <a:endParaRPr sz="1000">
                        <a:solidFill>
                          <a:srgbClr val="4F577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F577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27881</a:t>
                      </a:r>
                      <a:endParaRPr sz="1000">
                        <a:solidFill>
                          <a:srgbClr val="4F577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F577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sz="1000">
                        <a:solidFill>
                          <a:srgbClr val="4F577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F577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Moving Average</a:t>
                      </a:r>
                      <a:endParaRPr sz="1000">
                        <a:solidFill>
                          <a:srgbClr val="4F577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F577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rolling = 10</a:t>
                      </a:r>
                      <a:endParaRPr sz="1000">
                        <a:solidFill>
                          <a:srgbClr val="4F577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F577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21522</a:t>
                      </a:r>
                      <a:endParaRPr sz="1000">
                        <a:solidFill>
                          <a:srgbClr val="4F577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F577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sz="1000">
                        <a:solidFill>
                          <a:srgbClr val="4F577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F577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Weighted Moving Average</a:t>
                      </a:r>
                      <a:endParaRPr sz="1000">
                        <a:solidFill>
                          <a:srgbClr val="4F577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F577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rolling = 3</a:t>
                      </a:r>
                      <a:endParaRPr sz="1000">
                        <a:solidFill>
                          <a:srgbClr val="4F577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F577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weights = 0.5,1.5,2.5</a:t>
                      </a:r>
                      <a:endParaRPr sz="1000">
                        <a:solidFill>
                          <a:srgbClr val="4F577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F577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14681</a:t>
                      </a:r>
                      <a:endParaRPr sz="1000">
                        <a:solidFill>
                          <a:srgbClr val="4F577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F577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sz="1000">
                        <a:solidFill>
                          <a:srgbClr val="4F577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F577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Exponential Smoothing</a:t>
                      </a:r>
                      <a:endParaRPr sz="1000">
                        <a:solidFill>
                          <a:srgbClr val="4F577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F577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smoothing_level = 0.95</a:t>
                      </a:r>
                      <a:endParaRPr sz="1000">
                        <a:solidFill>
                          <a:srgbClr val="4F577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F577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22637</a:t>
                      </a:r>
                      <a:endParaRPr sz="1000">
                        <a:solidFill>
                          <a:srgbClr val="4F577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F577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</a:t>
                      </a:r>
                      <a:endParaRPr sz="1000">
                        <a:solidFill>
                          <a:srgbClr val="4F577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F577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Holt Linear</a:t>
                      </a:r>
                      <a:endParaRPr sz="1000">
                        <a:solidFill>
                          <a:srgbClr val="4F577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F577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smoothing_level = 0.95</a:t>
                      </a:r>
                      <a:endParaRPr sz="1000">
                        <a:solidFill>
                          <a:srgbClr val="4F577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4F577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smoothing_slope = 0.7</a:t>
                      </a:r>
                      <a:endParaRPr sz="1000">
                        <a:solidFill>
                          <a:srgbClr val="4F577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F577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15428</a:t>
                      </a:r>
                      <a:endParaRPr sz="1000">
                        <a:solidFill>
                          <a:srgbClr val="4F577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F577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</a:t>
                      </a:r>
                      <a:endParaRPr sz="1000">
                        <a:solidFill>
                          <a:srgbClr val="4F577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F577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Holt Winters</a:t>
                      </a:r>
                      <a:endParaRPr sz="1000">
                        <a:solidFill>
                          <a:srgbClr val="4F577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F577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seasonal_periods=12</a:t>
                      </a:r>
                      <a:endParaRPr sz="1000">
                        <a:solidFill>
                          <a:srgbClr val="4F577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F577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6916</a:t>
                      </a:r>
                      <a:endParaRPr sz="1000">
                        <a:solidFill>
                          <a:srgbClr val="4F577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F577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</a:t>
                      </a:r>
                      <a:endParaRPr sz="1000">
                        <a:solidFill>
                          <a:srgbClr val="4F577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F577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SARIMAX</a:t>
                      </a:r>
                      <a:endParaRPr sz="1000">
                        <a:solidFill>
                          <a:srgbClr val="4F577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F577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order=(2,1,4)</a:t>
                      </a:r>
                      <a:endParaRPr sz="1000">
                        <a:solidFill>
                          <a:srgbClr val="4F577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F577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seasonal_order=(2,1,4,12)</a:t>
                      </a:r>
                      <a:endParaRPr sz="1000">
                        <a:solidFill>
                          <a:srgbClr val="4F577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F577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6350</a:t>
                      </a:r>
                      <a:endParaRPr sz="1000">
                        <a:solidFill>
                          <a:srgbClr val="4F577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F577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9</a:t>
                      </a:r>
                      <a:endParaRPr sz="1000">
                        <a:solidFill>
                          <a:srgbClr val="4F577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F577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Prophet</a:t>
                      </a:r>
                      <a:endParaRPr sz="1000">
                        <a:solidFill>
                          <a:srgbClr val="4F577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F577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N.A.</a:t>
                      </a:r>
                      <a:endParaRPr sz="1000">
                        <a:solidFill>
                          <a:srgbClr val="4F577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F577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6825</a:t>
                      </a:r>
                      <a:endParaRPr sz="1000">
                        <a:solidFill>
                          <a:srgbClr val="4F577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658" name="Google Shape;165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3350" y="1639825"/>
            <a:ext cx="3045150" cy="256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48"/>
          <p:cNvSpPr txBox="1">
            <a:spLocks noGrp="1"/>
          </p:cNvSpPr>
          <p:nvPr>
            <p:ph type="title"/>
          </p:nvPr>
        </p:nvSpPr>
        <p:spPr>
          <a:xfrm>
            <a:off x="256025" y="3871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SARIMAX Evaluation</a:t>
            </a:r>
            <a:endParaRPr/>
          </a:p>
        </p:txBody>
      </p:sp>
      <p:pic>
        <p:nvPicPr>
          <p:cNvPr id="1664" name="Google Shape;166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29173"/>
            <a:ext cx="4407024" cy="311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5" name="Google Shape;166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8050" y="1529175"/>
            <a:ext cx="3998946" cy="3116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49"/>
          <p:cNvSpPr txBox="1">
            <a:spLocks noGrp="1"/>
          </p:cNvSpPr>
          <p:nvPr>
            <p:ph type="body" idx="1"/>
          </p:nvPr>
        </p:nvSpPr>
        <p:spPr>
          <a:xfrm>
            <a:off x="2695350" y="694600"/>
            <a:ext cx="3753300" cy="6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6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Forecasting with SARIMAX</a:t>
            </a:r>
            <a:endParaRPr/>
          </a:p>
        </p:txBody>
      </p:sp>
      <p:pic>
        <p:nvPicPr>
          <p:cNvPr id="1671" name="Google Shape;167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779700"/>
            <a:ext cx="7756874" cy="308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50"/>
          <p:cNvSpPr txBox="1">
            <a:spLocks noGrp="1"/>
          </p:cNvSpPr>
          <p:nvPr>
            <p:ph type="title"/>
          </p:nvPr>
        </p:nvSpPr>
        <p:spPr>
          <a:xfrm>
            <a:off x="256025" y="3871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ETL and Data Engineering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PySpark</a:t>
            </a:r>
            <a:endParaRPr/>
          </a:p>
        </p:txBody>
      </p:sp>
      <p:sp>
        <p:nvSpPr>
          <p:cNvPr id="1677" name="Google Shape;1677;p50"/>
          <p:cNvSpPr txBox="1"/>
          <p:nvPr/>
        </p:nvSpPr>
        <p:spPr>
          <a:xfrm>
            <a:off x="244450" y="2214375"/>
            <a:ext cx="7200900" cy="18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Load data from local file system to Hadoop Cluster using Hive Table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Using Spark Session, load the data from Hive table to the Spark DataFrame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Null Value Identification and Outlier Analysis and treatment of both using Spark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Data Profiling using Spark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Execute SQL Commands using Spark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Save the data in parquet form for later use, using Spark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p51"/>
          <p:cNvSpPr txBox="1">
            <a:spLocks noGrp="1"/>
          </p:cNvSpPr>
          <p:nvPr>
            <p:ph type="body" idx="1"/>
          </p:nvPr>
        </p:nvSpPr>
        <p:spPr>
          <a:xfrm>
            <a:off x="2619150" y="542200"/>
            <a:ext cx="3753300" cy="10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PySpark</a:t>
            </a:r>
            <a:endParaRPr/>
          </a:p>
        </p:txBody>
      </p:sp>
      <p:pic>
        <p:nvPicPr>
          <p:cNvPr id="1683" name="Google Shape;168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41950"/>
            <a:ext cx="8839204" cy="1497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4" name="Google Shape;168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2600" y="3230450"/>
            <a:ext cx="5624775" cy="100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9200" y="4330200"/>
            <a:ext cx="6497126" cy="5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52"/>
          <p:cNvSpPr txBox="1">
            <a:spLocks noGrp="1"/>
          </p:cNvSpPr>
          <p:nvPr>
            <p:ph type="body" idx="1"/>
          </p:nvPr>
        </p:nvSpPr>
        <p:spPr>
          <a:xfrm>
            <a:off x="2695350" y="694600"/>
            <a:ext cx="3753300" cy="6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PySpark</a:t>
            </a:r>
            <a:endParaRPr/>
          </a:p>
        </p:txBody>
      </p:sp>
      <p:sp>
        <p:nvSpPr>
          <p:cNvPr id="1691" name="Google Shape;1691;p52"/>
          <p:cNvSpPr txBox="1"/>
          <p:nvPr/>
        </p:nvSpPr>
        <p:spPr>
          <a:xfrm>
            <a:off x="2666725" y="2556350"/>
            <a:ext cx="3555300" cy="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F5773"/>
                </a:solidFill>
                <a:latin typeface="Proxima Nova"/>
                <a:ea typeface="Proxima Nova"/>
                <a:cs typeface="Proxima Nova"/>
                <a:sym typeface="Proxima Nova"/>
              </a:rPr>
              <a:t>Number of rows containing white spaces or blanks</a:t>
            </a:r>
            <a:endParaRPr sz="1100">
              <a:solidFill>
                <a:srgbClr val="4F577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92" name="Google Shape;1692;p52"/>
          <p:cNvSpPr txBox="1"/>
          <p:nvPr/>
        </p:nvSpPr>
        <p:spPr>
          <a:xfrm>
            <a:off x="6781525" y="1477050"/>
            <a:ext cx="3555300" cy="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F5773"/>
                </a:solidFill>
                <a:latin typeface="Proxima Nova"/>
                <a:ea typeface="Proxima Nova"/>
                <a:cs typeface="Proxima Nova"/>
                <a:sym typeface="Proxima Nova"/>
              </a:rPr>
              <a:t>PySpark Describe Function</a:t>
            </a:r>
            <a:endParaRPr sz="1100">
              <a:solidFill>
                <a:srgbClr val="4F577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93" name="Google Shape;16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2325" y="2022950"/>
            <a:ext cx="2246199" cy="305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4" name="Google Shape;169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4950" y="3126275"/>
            <a:ext cx="3336076" cy="75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5" name="Google Shape;1695;p52"/>
          <p:cNvSpPr txBox="1"/>
          <p:nvPr/>
        </p:nvSpPr>
        <p:spPr>
          <a:xfrm>
            <a:off x="-275" y="1489550"/>
            <a:ext cx="3555300" cy="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F5773"/>
                </a:solidFill>
                <a:latin typeface="Proxima Nova"/>
                <a:ea typeface="Proxima Nova"/>
                <a:cs typeface="Proxima Nova"/>
                <a:sym typeface="Proxima Nova"/>
              </a:rPr>
              <a:t>Number of distinct values in each column</a:t>
            </a:r>
            <a:endParaRPr sz="1100">
              <a:solidFill>
                <a:srgbClr val="4F577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96" name="Google Shape;1696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500" y="1870550"/>
            <a:ext cx="1771351" cy="3123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p53"/>
          <p:cNvSpPr txBox="1">
            <a:spLocks noGrp="1"/>
          </p:cNvSpPr>
          <p:nvPr>
            <p:ph type="body" idx="1"/>
          </p:nvPr>
        </p:nvSpPr>
        <p:spPr>
          <a:xfrm>
            <a:off x="2695350" y="694600"/>
            <a:ext cx="3753300" cy="6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PySpark</a:t>
            </a:r>
            <a:endParaRPr/>
          </a:p>
        </p:txBody>
      </p:sp>
      <p:sp>
        <p:nvSpPr>
          <p:cNvPr id="1702" name="Google Shape;1702;p53"/>
          <p:cNvSpPr txBox="1"/>
          <p:nvPr/>
        </p:nvSpPr>
        <p:spPr>
          <a:xfrm>
            <a:off x="295950" y="1641950"/>
            <a:ext cx="46827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31750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F5773"/>
                </a:solidFill>
                <a:latin typeface="Proxima Nova"/>
                <a:ea typeface="Proxima Nova"/>
                <a:cs typeface="Proxima Nova"/>
                <a:sym typeface="Proxima Nova"/>
              </a:rPr>
              <a:t>Most frequently occuring value in a column and its count</a:t>
            </a:r>
            <a:endParaRPr sz="1200">
              <a:solidFill>
                <a:srgbClr val="4F577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50800" marR="508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100">
              <a:solidFill>
                <a:srgbClr val="4F577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03" name="Google Shape;1703;p53"/>
          <p:cNvSpPr txBox="1"/>
          <p:nvPr/>
        </p:nvSpPr>
        <p:spPr>
          <a:xfrm>
            <a:off x="4867950" y="1641950"/>
            <a:ext cx="46827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31750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F5773"/>
                </a:solidFill>
                <a:latin typeface="Proxima Nova"/>
                <a:ea typeface="Proxima Nova"/>
                <a:cs typeface="Proxima Nova"/>
                <a:sym typeface="Proxima Nova"/>
              </a:rPr>
              <a:t>Least frequently occuring value in a column and its count</a:t>
            </a:r>
            <a:endParaRPr sz="1200">
              <a:solidFill>
                <a:srgbClr val="4F577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50800" marR="508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100">
              <a:solidFill>
                <a:srgbClr val="4F577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04" name="Google Shape;170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2080250"/>
            <a:ext cx="3091214" cy="275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5" name="Google Shape;170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5814" y="2080250"/>
            <a:ext cx="2657586" cy="275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36"/>
          <p:cNvSpPr txBox="1">
            <a:spLocks noGrp="1"/>
          </p:cNvSpPr>
          <p:nvPr>
            <p:ph type="title"/>
          </p:nvPr>
        </p:nvSpPr>
        <p:spPr>
          <a:xfrm>
            <a:off x="4874767" y="736734"/>
            <a:ext cx="2404500" cy="3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528" name="Google Shape;1528;p36"/>
          <p:cNvSpPr txBox="1">
            <a:spLocks noGrp="1"/>
          </p:cNvSpPr>
          <p:nvPr>
            <p:ph type="title" idx="2"/>
          </p:nvPr>
        </p:nvSpPr>
        <p:spPr>
          <a:xfrm>
            <a:off x="4100002" y="670453"/>
            <a:ext cx="6510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29" name="Google Shape;1529;p36"/>
          <p:cNvSpPr txBox="1">
            <a:spLocks noGrp="1"/>
          </p:cNvSpPr>
          <p:nvPr>
            <p:ph type="title" idx="6"/>
          </p:nvPr>
        </p:nvSpPr>
        <p:spPr>
          <a:xfrm>
            <a:off x="4881316" y="1721819"/>
            <a:ext cx="2404500" cy="3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</a:t>
            </a:r>
            <a:endParaRPr/>
          </a:p>
        </p:txBody>
      </p:sp>
      <p:sp>
        <p:nvSpPr>
          <p:cNvPr id="1530" name="Google Shape;1530;p36"/>
          <p:cNvSpPr txBox="1">
            <a:spLocks noGrp="1"/>
          </p:cNvSpPr>
          <p:nvPr>
            <p:ph type="title" idx="3"/>
          </p:nvPr>
        </p:nvSpPr>
        <p:spPr>
          <a:xfrm>
            <a:off x="4874767" y="1229385"/>
            <a:ext cx="2404500" cy="3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sp>
        <p:nvSpPr>
          <p:cNvPr id="1531" name="Google Shape;1531;p36"/>
          <p:cNvSpPr txBox="1">
            <a:spLocks noGrp="1"/>
          </p:cNvSpPr>
          <p:nvPr>
            <p:ph type="title" idx="5"/>
          </p:nvPr>
        </p:nvSpPr>
        <p:spPr>
          <a:xfrm>
            <a:off x="4099406" y="1162514"/>
            <a:ext cx="6510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32" name="Google Shape;1532;p36"/>
          <p:cNvSpPr txBox="1">
            <a:spLocks noGrp="1"/>
          </p:cNvSpPr>
          <p:nvPr>
            <p:ph type="title" idx="8"/>
          </p:nvPr>
        </p:nvSpPr>
        <p:spPr>
          <a:xfrm>
            <a:off x="4093453" y="1647209"/>
            <a:ext cx="6510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33" name="Google Shape;1533;p36"/>
          <p:cNvSpPr txBox="1">
            <a:spLocks noGrp="1"/>
          </p:cNvSpPr>
          <p:nvPr>
            <p:ph type="title"/>
          </p:nvPr>
        </p:nvSpPr>
        <p:spPr>
          <a:xfrm>
            <a:off x="4874778" y="2184525"/>
            <a:ext cx="3232500" cy="3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Pre-Processing</a:t>
            </a:r>
            <a:endParaRPr/>
          </a:p>
        </p:txBody>
      </p:sp>
      <p:sp>
        <p:nvSpPr>
          <p:cNvPr id="1534" name="Google Shape;1534;p36"/>
          <p:cNvSpPr txBox="1">
            <a:spLocks noGrp="1"/>
          </p:cNvSpPr>
          <p:nvPr>
            <p:ph type="title" idx="2"/>
          </p:nvPr>
        </p:nvSpPr>
        <p:spPr>
          <a:xfrm>
            <a:off x="4100002" y="2118253"/>
            <a:ext cx="6510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535" name="Google Shape;1535;p36"/>
          <p:cNvSpPr txBox="1">
            <a:spLocks noGrp="1"/>
          </p:cNvSpPr>
          <p:nvPr>
            <p:ph type="title" idx="6"/>
          </p:nvPr>
        </p:nvSpPr>
        <p:spPr>
          <a:xfrm>
            <a:off x="4881316" y="3398219"/>
            <a:ext cx="2404500" cy="3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PySpark and AWS</a:t>
            </a:r>
            <a:endParaRPr/>
          </a:p>
        </p:txBody>
      </p:sp>
      <p:sp>
        <p:nvSpPr>
          <p:cNvPr id="1536" name="Google Shape;1536;p36"/>
          <p:cNvSpPr txBox="1">
            <a:spLocks noGrp="1"/>
          </p:cNvSpPr>
          <p:nvPr>
            <p:ph type="title" idx="3"/>
          </p:nvPr>
        </p:nvSpPr>
        <p:spPr>
          <a:xfrm>
            <a:off x="4874775" y="2677175"/>
            <a:ext cx="3174900" cy="58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Model Development and Evaluation</a:t>
            </a:r>
            <a:endParaRPr/>
          </a:p>
        </p:txBody>
      </p:sp>
      <p:sp>
        <p:nvSpPr>
          <p:cNvPr id="1537" name="Google Shape;1537;p36"/>
          <p:cNvSpPr txBox="1">
            <a:spLocks noGrp="1"/>
          </p:cNvSpPr>
          <p:nvPr>
            <p:ph type="title" idx="5"/>
          </p:nvPr>
        </p:nvSpPr>
        <p:spPr>
          <a:xfrm>
            <a:off x="4099406" y="2610314"/>
            <a:ext cx="6510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538" name="Google Shape;1538;p36"/>
          <p:cNvSpPr txBox="1">
            <a:spLocks noGrp="1"/>
          </p:cNvSpPr>
          <p:nvPr>
            <p:ph type="title" idx="8"/>
          </p:nvPr>
        </p:nvSpPr>
        <p:spPr>
          <a:xfrm>
            <a:off x="4093453" y="3323609"/>
            <a:ext cx="6510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539" name="Google Shape;1539;p36"/>
          <p:cNvSpPr txBox="1">
            <a:spLocks noGrp="1"/>
          </p:cNvSpPr>
          <p:nvPr>
            <p:ph type="title"/>
          </p:nvPr>
        </p:nvSpPr>
        <p:spPr>
          <a:xfrm>
            <a:off x="4874775" y="3860925"/>
            <a:ext cx="2679600" cy="58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Deployment and Demonstration</a:t>
            </a:r>
            <a:endParaRPr/>
          </a:p>
        </p:txBody>
      </p:sp>
      <p:sp>
        <p:nvSpPr>
          <p:cNvPr id="1540" name="Google Shape;1540;p36"/>
          <p:cNvSpPr txBox="1">
            <a:spLocks noGrp="1"/>
          </p:cNvSpPr>
          <p:nvPr>
            <p:ph type="title" idx="2"/>
          </p:nvPr>
        </p:nvSpPr>
        <p:spPr>
          <a:xfrm>
            <a:off x="4100002" y="3794653"/>
            <a:ext cx="6510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54"/>
          <p:cNvSpPr txBox="1">
            <a:spLocks noGrp="1"/>
          </p:cNvSpPr>
          <p:nvPr>
            <p:ph type="title"/>
          </p:nvPr>
        </p:nvSpPr>
        <p:spPr>
          <a:xfrm>
            <a:off x="256025" y="3871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Cloud Analysis </a:t>
            </a:r>
            <a:endParaRPr/>
          </a:p>
        </p:txBody>
      </p:sp>
      <p:sp>
        <p:nvSpPr>
          <p:cNvPr id="1711" name="Google Shape;1711;p54"/>
          <p:cNvSpPr txBox="1"/>
          <p:nvPr/>
        </p:nvSpPr>
        <p:spPr>
          <a:xfrm>
            <a:off x="96300" y="2004075"/>
            <a:ext cx="34071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F5773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4F5773"/>
                </a:solidFill>
                <a:latin typeface="Proxima Nova"/>
                <a:ea typeface="Proxima Nova"/>
                <a:cs typeface="Proxima Nova"/>
                <a:sym typeface="Proxima Nova"/>
              </a:rPr>
              <a:t>Moving the datasets to AWS S3</a:t>
            </a:r>
            <a:endParaRPr>
              <a:solidFill>
                <a:srgbClr val="4F577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F5773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4F5773"/>
                </a:solidFill>
                <a:latin typeface="Proxima Nova"/>
                <a:ea typeface="Proxima Nova"/>
                <a:cs typeface="Proxima Nova"/>
                <a:sym typeface="Proxima Nova"/>
              </a:rPr>
              <a:t>Creating Redshift Instance</a:t>
            </a:r>
            <a:endParaRPr>
              <a:solidFill>
                <a:srgbClr val="4F577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F5773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4F5773"/>
                </a:solidFill>
                <a:latin typeface="Proxima Nova"/>
                <a:ea typeface="Proxima Nova"/>
                <a:cs typeface="Proxima Nova"/>
                <a:sym typeface="Proxima Nova"/>
              </a:rPr>
              <a:t>Creating tables in Redshift</a:t>
            </a:r>
            <a:endParaRPr>
              <a:solidFill>
                <a:srgbClr val="4F577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F5773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4F5773"/>
                </a:solidFill>
                <a:latin typeface="Proxima Nova"/>
                <a:ea typeface="Proxima Nova"/>
                <a:cs typeface="Proxima Nova"/>
                <a:sym typeface="Proxima Nova"/>
              </a:rPr>
              <a:t>Creating a pipeline/copy command to move the data from S3(storage) to Redshift Table</a:t>
            </a:r>
            <a:endParaRPr>
              <a:solidFill>
                <a:srgbClr val="4F577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F5773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4F5773"/>
                </a:solidFill>
                <a:latin typeface="Proxima Nova"/>
                <a:ea typeface="Proxima Nova"/>
                <a:cs typeface="Proxima Nova"/>
                <a:sym typeface="Proxima Nova"/>
              </a:rPr>
              <a:t>Connecting Redshift data to PowerBI</a:t>
            </a:r>
            <a:endParaRPr>
              <a:solidFill>
                <a:srgbClr val="4F577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F5773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4F5773"/>
                </a:solidFill>
                <a:latin typeface="Proxima Nova"/>
                <a:ea typeface="Proxima Nova"/>
                <a:cs typeface="Proxima Nova"/>
                <a:sym typeface="Proxima Nova"/>
              </a:rPr>
              <a:t>Visualization in PowerBI</a:t>
            </a:r>
            <a:endParaRPr>
              <a:solidFill>
                <a:srgbClr val="4F577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12" name="Google Shape;171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8000" y="1737900"/>
            <a:ext cx="1109125" cy="103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3" name="Google Shape;171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5375" y="1702875"/>
            <a:ext cx="1109125" cy="11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2750" y="1737900"/>
            <a:ext cx="941662" cy="103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49150" y="3497175"/>
            <a:ext cx="1388862" cy="103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54425" y="3497175"/>
            <a:ext cx="1908725" cy="1039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7" name="Google Shape;1717;p54"/>
          <p:cNvCxnSpPr>
            <a:stCxn id="1712" idx="3"/>
            <a:endCxn id="1713" idx="1"/>
          </p:cNvCxnSpPr>
          <p:nvPr/>
        </p:nvCxnSpPr>
        <p:spPr>
          <a:xfrm>
            <a:off x="4567125" y="2257438"/>
            <a:ext cx="948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18" name="Google Shape;1718;p54"/>
          <p:cNvCxnSpPr>
            <a:stCxn id="1713" idx="3"/>
            <a:endCxn id="1714" idx="1"/>
          </p:cNvCxnSpPr>
          <p:nvPr/>
        </p:nvCxnSpPr>
        <p:spPr>
          <a:xfrm>
            <a:off x="6624500" y="2257438"/>
            <a:ext cx="948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19" name="Google Shape;1719;p54"/>
          <p:cNvCxnSpPr>
            <a:stCxn id="1714" idx="2"/>
            <a:endCxn id="1715" idx="0"/>
          </p:cNvCxnSpPr>
          <p:nvPr/>
        </p:nvCxnSpPr>
        <p:spPr>
          <a:xfrm>
            <a:off x="8043581" y="2776975"/>
            <a:ext cx="0" cy="72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20" name="Google Shape;1720;p54"/>
          <p:cNvCxnSpPr>
            <a:stCxn id="1715" idx="1"/>
            <a:endCxn id="1716" idx="3"/>
          </p:cNvCxnSpPr>
          <p:nvPr/>
        </p:nvCxnSpPr>
        <p:spPr>
          <a:xfrm rot="10800000">
            <a:off x="6063050" y="4016712"/>
            <a:ext cx="1286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21" name="Google Shape;1721;p54"/>
          <p:cNvSpPr txBox="1"/>
          <p:nvPr/>
        </p:nvSpPr>
        <p:spPr>
          <a:xfrm>
            <a:off x="3730150" y="2776975"/>
            <a:ext cx="9030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F5773"/>
                </a:solidFill>
                <a:latin typeface="Proxima Nova"/>
                <a:ea typeface="Proxima Nova"/>
                <a:cs typeface="Proxima Nova"/>
                <a:sym typeface="Proxima Nova"/>
              </a:rPr>
              <a:t>CSV Files</a:t>
            </a:r>
            <a:endParaRPr sz="1200">
              <a:solidFill>
                <a:srgbClr val="4F577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22" name="Google Shape;1722;p54"/>
          <p:cNvSpPr txBox="1"/>
          <p:nvPr/>
        </p:nvSpPr>
        <p:spPr>
          <a:xfrm>
            <a:off x="5635150" y="2776975"/>
            <a:ext cx="9030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F5773"/>
                </a:solidFill>
                <a:latin typeface="Proxima Nova"/>
                <a:ea typeface="Proxima Nova"/>
                <a:cs typeface="Proxima Nova"/>
                <a:sym typeface="Proxima Nova"/>
              </a:rPr>
              <a:t>S3 Bucket</a:t>
            </a:r>
            <a:endParaRPr sz="1200">
              <a:solidFill>
                <a:srgbClr val="4F577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23" name="Google Shape;1723;p54"/>
          <p:cNvSpPr txBox="1"/>
          <p:nvPr/>
        </p:nvSpPr>
        <p:spPr>
          <a:xfrm>
            <a:off x="7692550" y="1405375"/>
            <a:ext cx="9030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F5773"/>
                </a:solidFill>
                <a:latin typeface="Proxima Nova"/>
                <a:ea typeface="Proxima Nova"/>
                <a:cs typeface="Proxima Nova"/>
                <a:sym typeface="Proxima Nova"/>
              </a:rPr>
              <a:t>Redshift</a:t>
            </a:r>
            <a:endParaRPr sz="1200">
              <a:solidFill>
                <a:srgbClr val="4F577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24" name="Google Shape;1724;p54"/>
          <p:cNvSpPr txBox="1"/>
          <p:nvPr/>
        </p:nvSpPr>
        <p:spPr>
          <a:xfrm>
            <a:off x="7649275" y="4453375"/>
            <a:ext cx="9030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F5773"/>
                </a:solidFill>
                <a:latin typeface="Proxima Nova"/>
                <a:ea typeface="Proxima Nova"/>
                <a:cs typeface="Proxima Nova"/>
                <a:sym typeface="Proxima Nova"/>
              </a:rPr>
              <a:t>Power BI</a:t>
            </a:r>
            <a:endParaRPr sz="1200">
              <a:solidFill>
                <a:srgbClr val="4F577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25" name="Google Shape;1725;p54"/>
          <p:cNvSpPr txBox="1"/>
          <p:nvPr/>
        </p:nvSpPr>
        <p:spPr>
          <a:xfrm>
            <a:off x="4339750" y="4453375"/>
            <a:ext cx="15774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F5773"/>
                </a:solidFill>
                <a:latin typeface="Proxima Nova"/>
                <a:ea typeface="Proxima Nova"/>
                <a:cs typeface="Proxima Nova"/>
                <a:sym typeface="Proxima Nova"/>
              </a:rPr>
              <a:t>Power BI Dashboard</a:t>
            </a:r>
            <a:endParaRPr sz="1200">
              <a:solidFill>
                <a:srgbClr val="4F577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55"/>
          <p:cNvSpPr txBox="1">
            <a:spLocks noGrp="1"/>
          </p:cNvSpPr>
          <p:nvPr>
            <p:ph type="title"/>
          </p:nvPr>
        </p:nvSpPr>
        <p:spPr>
          <a:xfrm>
            <a:off x="2560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Cloud Analysis</a:t>
            </a:r>
            <a:endParaRPr/>
          </a:p>
        </p:txBody>
      </p:sp>
      <p:sp>
        <p:nvSpPr>
          <p:cNvPr id="1731" name="Google Shape;1731;p55"/>
          <p:cNvSpPr txBox="1"/>
          <p:nvPr/>
        </p:nvSpPr>
        <p:spPr>
          <a:xfrm>
            <a:off x="378550" y="1288375"/>
            <a:ext cx="8311800" cy="18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We made an AWS S3 Bucket and moved all the datasets into the same and we also created a Redshift Instance.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32" name="Google Shape;173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027800"/>
            <a:ext cx="4344699" cy="263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3" name="Google Shape;173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050" y="1995650"/>
            <a:ext cx="4344699" cy="2702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56"/>
          <p:cNvSpPr txBox="1">
            <a:spLocks noGrp="1"/>
          </p:cNvSpPr>
          <p:nvPr>
            <p:ph type="title"/>
          </p:nvPr>
        </p:nvSpPr>
        <p:spPr>
          <a:xfrm>
            <a:off x="256025" y="3871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Cloud Analysis </a:t>
            </a:r>
            <a:endParaRPr/>
          </a:p>
        </p:txBody>
      </p:sp>
      <p:sp>
        <p:nvSpPr>
          <p:cNvPr id="1739" name="Google Shape;1739;p56"/>
          <p:cNvSpPr txBox="1"/>
          <p:nvPr/>
        </p:nvSpPr>
        <p:spPr>
          <a:xfrm>
            <a:off x="386800" y="1279875"/>
            <a:ext cx="8361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F5773"/>
                </a:solidFill>
                <a:latin typeface="Proxima Nova"/>
                <a:ea typeface="Proxima Nova"/>
                <a:cs typeface="Proxima Nova"/>
                <a:sym typeface="Proxima Nova"/>
              </a:rPr>
              <a:t>We then made tables in Redshift and moved the data from S3 into the created tables using COPY command.</a:t>
            </a:r>
            <a:endParaRPr>
              <a:solidFill>
                <a:srgbClr val="4F577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40" name="Google Shape;174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825" y="2133675"/>
            <a:ext cx="4328251" cy="2274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4826" y="2088225"/>
            <a:ext cx="4350323" cy="236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57"/>
          <p:cNvSpPr txBox="1">
            <a:spLocks noGrp="1"/>
          </p:cNvSpPr>
          <p:nvPr>
            <p:ph type="title"/>
          </p:nvPr>
        </p:nvSpPr>
        <p:spPr>
          <a:xfrm>
            <a:off x="2560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Cloud Analysis</a:t>
            </a:r>
            <a:endParaRPr/>
          </a:p>
        </p:txBody>
      </p:sp>
      <p:sp>
        <p:nvSpPr>
          <p:cNvPr id="1747" name="Google Shape;1747;p57"/>
          <p:cNvSpPr txBox="1"/>
          <p:nvPr/>
        </p:nvSpPr>
        <p:spPr>
          <a:xfrm>
            <a:off x="378550" y="1288375"/>
            <a:ext cx="8311800" cy="18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We then connected Redshift to PowerBI and checked the relationship between all the tables created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48" name="Google Shape;174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570600"/>
            <a:ext cx="3069326" cy="185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9" name="Google Shape;174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3227200"/>
            <a:ext cx="3096751" cy="194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8099" y="1849984"/>
            <a:ext cx="5255299" cy="295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58"/>
          <p:cNvSpPr txBox="1">
            <a:spLocks noGrp="1"/>
          </p:cNvSpPr>
          <p:nvPr>
            <p:ph type="body" idx="1"/>
          </p:nvPr>
        </p:nvSpPr>
        <p:spPr>
          <a:xfrm>
            <a:off x="2399700" y="694600"/>
            <a:ext cx="4344600" cy="6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4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Cloud Analysis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BI Dashboard</a:t>
            </a:r>
            <a:endParaRPr/>
          </a:p>
        </p:txBody>
      </p:sp>
      <p:pic>
        <p:nvPicPr>
          <p:cNvPr id="1756" name="Google Shape;175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2027800"/>
            <a:ext cx="4395149" cy="247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0150" y="2027813"/>
            <a:ext cx="4395149" cy="2472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59"/>
          <p:cNvSpPr txBox="1">
            <a:spLocks noGrp="1"/>
          </p:cNvSpPr>
          <p:nvPr>
            <p:ph type="title"/>
          </p:nvPr>
        </p:nvSpPr>
        <p:spPr>
          <a:xfrm>
            <a:off x="256025" y="3871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Model Deployment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Flask Architecture</a:t>
            </a:r>
            <a:endParaRPr/>
          </a:p>
        </p:txBody>
      </p:sp>
      <p:pic>
        <p:nvPicPr>
          <p:cNvPr id="1763" name="Google Shape;176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50" y="1911675"/>
            <a:ext cx="2298975" cy="24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4" name="Google Shape;1764;p59"/>
          <p:cNvSpPr/>
          <p:nvPr/>
        </p:nvSpPr>
        <p:spPr>
          <a:xfrm>
            <a:off x="3382050" y="1660250"/>
            <a:ext cx="1818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5" name="Google Shape;1765;p59"/>
          <p:cNvSpPr/>
          <p:nvPr/>
        </p:nvSpPr>
        <p:spPr>
          <a:xfrm>
            <a:off x="5820450" y="1660250"/>
            <a:ext cx="29193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6" name="Google Shape;1766;p59"/>
          <p:cNvSpPr/>
          <p:nvPr/>
        </p:nvSpPr>
        <p:spPr>
          <a:xfrm>
            <a:off x="3593700" y="2557275"/>
            <a:ext cx="1395600" cy="10698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F5773"/>
                </a:solidFill>
              </a:rPr>
              <a:t>Front End</a:t>
            </a:r>
            <a:endParaRPr>
              <a:solidFill>
                <a:srgbClr val="4F577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F5773"/>
                </a:solidFill>
              </a:rPr>
              <a:t>Forecasting Sales</a:t>
            </a:r>
            <a:endParaRPr>
              <a:solidFill>
                <a:srgbClr val="4F5773"/>
              </a:solidFill>
            </a:endParaRPr>
          </a:p>
        </p:txBody>
      </p:sp>
      <p:sp>
        <p:nvSpPr>
          <p:cNvPr id="1767" name="Google Shape;1767;p59"/>
          <p:cNvSpPr/>
          <p:nvPr/>
        </p:nvSpPr>
        <p:spPr>
          <a:xfrm>
            <a:off x="6032100" y="2557275"/>
            <a:ext cx="998100" cy="10698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F5773"/>
                </a:solidFill>
              </a:rPr>
              <a:t>Flask</a:t>
            </a:r>
            <a:endParaRPr>
              <a:solidFill>
                <a:srgbClr val="4F577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F5773"/>
                </a:solidFill>
              </a:rPr>
              <a:t>App.py</a:t>
            </a:r>
            <a:endParaRPr>
              <a:solidFill>
                <a:srgbClr val="4F5773"/>
              </a:solidFill>
            </a:endParaRPr>
          </a:p>
        </p:txBody>
      </p:sp>
      <p:sp>
        <p:nvSpPr>
          <p:cNvPr id="1768" name="Google Shape;1768;p59"/>
          <p:cNvSpPr/>
          <p:nvPr/>
        </p:nvSpPr>
        <p:spPr>
          <a:xfrm>
            <a:off x="7445650" y="1849525"/>
            <a:ext cx="1065900" cy="10698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F5773"/>
                </a:solidFill>
              </a:rPr>
              <a:t>ML Model</a:t>
            </a:r>
            <a:endParaRPr>
              <a:solidFill>
                <a:srgbClr val="4F577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F5773"/>
                </a:solidFill>
              </a:rPr>
              <a:t>PKL File</a:t>
            </a:r>
            <a:endParaRPr>
              <a:solidFill>
                <a:srgbClr val="4F5773"/>
              </a:solidFill>
            </a:endParaRPr>
          </a:p>
        </p:txBody>
      </p:sp>
      <p:sp>
        <p:nvSpPr>
          <p:cNvPr id="1769" name="Google Shape;1769;p59"/>
          <p:cNvSpPr/>
          <p:nvPr/>
        </p:nvSpPr>
        <p:spPr>
          <a:xfrm>
            <a:off x="7430400" y="3319275"/>
            <a:ext cx="1065900" cy="10698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F5773"/>
                </a:solidFill>
              </a:rPr>
              <a:t>ML Model</a:t>
            </a:r>
            <a:endParaRPr>
              <a:solidFill>
                <a:srgbClr val="4F5773"/>
              </a:solidFill>
            </a:endParaRPr>
          </a:p>
        </p:txBody>
      </p:sp>
      <p:cxnSp>
        <p:nvCxnSpPr>
          <p:cNvPr id="1770" name="Google Shape;1770;p59"/>
          <p:cNvCxnSpPr/>
          <p:nvPr/>
        </p:nvCxnSpPr>
        <p:spPr>
          <a:xfrm>
            <a:off x="4995375" y="2680725"/>
            <a:ext cx="1045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71" name="Google Shape;1771;p59"/>
          <p:cNvCxnSpPr/>
          <p:nvPr/>
        </p:nvCxnSpPr>
        <p:spPr>
          <a:xfrm rot="10800000">
            <a:off x="5003600" y="3528500"/>
            <a:ext cx="1028700" cy="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72" name="Google Shape;1772;p59"/>
          <p:cNvCxnSpPr>
            <a:stCxn id="1768" idx="1"/>
            <a:endCxn id="1767" idx="3"/>
          </p:cNvCxnSpPr>
          <p:nvPr/>
        </p:nvCxnSpPr>
        <p:spPr>
          <a:xfrm flipH="1">
            <a:off x="7030150" y="2384425"/>
            <a:ext cx="415500" cy="70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73" name="Google Shape;1773;p59"/>
          <p:cNvCxnSpPr>
            <a:stCxn id="1769" idx="0"/>
            <a:endCxn id="1768" idx="2"/>
          </p:cNvCxnSpPr>
          <p:nvPr/>
        </p:nvCxnSpPr>
        <p:spPr>
          <a:xfrm rot="10800000" flipH="1">
            <a:off x="7963350" y="2919375"/>
            <a:ext cx="15300" cy="39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74" name="Google Shape;1774;p59"/>
          <p:cNvSpPr txBox="1"/>
          <p:nvPr/>
        </p:nvSpPr>
        <p:spPr>
          <a:xfrm>
            <a:off x="7937300" y="2941925"/>
            <a:ext cx="67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Proxima Nova"/>
                <a:ea typeface="Proxima Nova"/>
                <a:cs typeface="Proxima Nova"/>
                <a:sym typeface="Proxima Nova"/>
              </a:rPr>
              <a:t>Generated PKL File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75" name="Google Shape;1775;p59"/>
          <p:cNvSpPr txBox="1"/>
          <p:nvPr/>
        </p:nvSpPr>
        <p:spPr>
          <a:xfrm rot="-3652665">
            <a:off x="6946880" y="2789599"/>
            <a:ext cx="592388" cy="400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Proxima Nova"/>
                <a:ea typeface="Proxima Nova"/>
                <a:cs typeface="Proxima Nova"/>
                <a:sym typeface="Proxima Nova"/>
              </a:rPr>
              <a:t>Used for Prediction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76" name="Google Shape;1776;p59"/>
          <p:cNvSpPr txBox="1"/>
          <p:nvPr/>
        </p:nvSpPr>
        <p:spPr>
          <a:xfrm>
            <a:off x="5194100" y="2103725"/>
            <a:ext cx="592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Number of Months to Forecast Sales For.</a:t>
            </a:r>
            <a:endParaRPr sz="7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77" name="Google Shape;1777;p59"/>
          <p:cNvSpPr txBox="1"/>
          <p:nvPr/>
        </p:nvSpPr>
        <p:spPr>
          <a:xfrm>
            <a:off x="5270300" y="3551525"/>
            <a:ext cx="59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Forecast Graph</a:t>
            </a:r>
            <a:endParaRPr sz="7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p60"/>
          <p:cNvSpPr txBox="1">
            <a:spLocks noGrp="1"/>
          </p:cNvSpPr>
          <p:nvPr>
            <p:ph type="body" idx="1"/>
          </p:nvPr>
        </p:nvSpPr>
        <p:spPr>
          <a:xfrm>
            <a:off x="2695350" y="694600"/>
            <a:ext cx="3753300" cy="6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7500"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Deployment and DEMO</a:t>
            </a:r>
            <a:endParaRPr sz="3300"/>
          </a:p>
        </p:txBody>
      </p:sp>
      <p:pic>
        <p:nvPicPr>
          <p:cNvPr id="1783" name="Google Shape;178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037" y="1693175"/>
            <a:ext cx="6277924" cy="322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6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789" name="Google Shape;1789;p61"/>
          <p:cNvSpPr txBox="1"/>
          <p:nvPr/>
        </p:nvSpPr>
        <p:spPr>
          <a:xfrm>
            <a:off x="765350" y="2123850"/>
            <a:ext cx="7200900" cy="21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Data Analysis and Visualization for understanding the data</a:t>
            </a:r>
            <a:endParaRPr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Data Pre-Processing for the model</a:t>
            </a:r>
            <a:endParaRPr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Model Building and Comparison</a:t>
            </a:r>
            <a:endParaRPr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Forecasting Sales for future </a:t>
            </a:r>
            <a:endParaRPr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Working with </a:t>
            </a:r>
            <a:r>
              <a:rPr lang="en" dirty="0" err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PySpark</a:t>
            </a:r>
            <a:r>
              <a:rPr lang="en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for ETL and Data Engineering</a:t>
            </a:r>
            <a:endParaRPr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AWS Cloud Analysis</a:t>
            </a:r>
            <a:endParaRPr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Deploying the Model using Flask and hosting it on AWS</a:t>
            </a:r>
            <a:endParaRPr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62"/>
          <p:cNvSpPr txBox="1">
            <a:spLocks noGrp="1"/>
          </p:cNvSpPr>
          <p:nvPr>
            <p:ph type="title"/>
          </p:nvPr>
        </p:nvSpPr>
        <p:spPr>
          <a:xfrm>
            <a:off x="908850" y="1731488"/>
            <a:ext cx="7326300" cy="15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 You!!!</a:t>
            </a:r>
            <a:endParaRPr sz="6000"/>
          </a:p>
        </p:txBody>
      </p:sp>
      <p:sp>
        <p:nvSpPr>
          <p:cNvPr id="1795" name="Google Shape;1795;p62"/>
          <p:cNvSpPr/>
          <p:nvPr/>
        </p:nvSpPr>
        <p:spPr>
          <a:xfrm rot="-5400000">
            <a:off x="661319" y="5015417"/>
            <a:ext cx="103812" cy="152371"/>
          </a:xfrm>
          <a:custGeom>
            <a:avLst/>
            <a:gdLst/>
            <a:ahLst/>
            <a:cxnLst/>
            <a:rect l="l" t="t" r="r" b="b"/>
            <a:pathLst>
              <a:path w="6305" h="6438" extrusionOk="0">
                <a:moveTo>
                  <a:pt x="0" y="0"/>
                </a:moveTo>
                <a:lnTo>
                  <a:pt x="6305" y="3318"/>
                </a:lnTo>
                <a:lnTo>
                  <a:pt x="0" y="6438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96" name="Google Shape;1796;p62"/>
          <p:cNvSpPr/>
          <p:nvPr/>
        </p:nvSpPr>
        <p:spPr>
          <a:xfrm rot="-5400000">
            <a:off x="661319" y="4903884"/>
            <a:ext cx="103812" cy="152371"/>
          </a:xfrm>
          <a:custGeom>
            <a:avLst/>
            <a:gdLst/>
            <a:ahLst/>
            <a:cxnLst/>
            <a:rect l="l" t="t" r="r" b="b"/>
            <a:pathLst>
              <a:path w="6305" h="6438" extrusionOk="0">
                <a:moveTo>
                  <a:pt x="0" y="0"/>
                </a:moveTo>
                <a:lnTo>
                  <a:pt x="6305" y="3318"/>
                </a:lnTo>
                <a:lnTo>
                  <a:pt x="0" y="6438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37"/>
          <p:cNvSpPr txBox="1">
            <a:spLocks noGrp="1"/>
          </p:cNvSpPr>
          <p:nvPr>
            <p:ph type="body" idx="4294967295"/>
          </p:nvPr>
        </p:nvSpPr>
        <p:spPr>
          <a:xfrm>
            <a:off x="713225" y="1505175"/>
            <a:ext cx="7717500" cy="30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FFFFFF"/>
                </a:solidFill>
              </a:rPr>
              <a:t>Problem Statement</a:t>
            </a:r>
            <a:endParaRPr sz="1500" b="1">
              <a:solidFill>
                <a:srgbClr val="FFFFFF"/>
              </a:solidFill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Dean’s is a large web e-trailer chain which sells different types of products nationally. It has shopping services via different modes/types of transportation. It keeps track of order details, shipping details, discounts, provided to the customer, profit earned etc.</a:t>
            </a:r>
            <a:endParaRPr sz="1300">
              <a:solidFill>
                <a:srgbClr val="FFFFFF"/>
              </a:solidFill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FFFFFF"/>
                </a:solidFill>
              </a:rPr>
              <a:t>Solution</a:t>
            </a:r>
            <a:endParaRPr sz="1500" b="1">
              <a:solidFill>
                <a:srgbClr val="FFFFFF"/>
              </a:solidFill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 sz="1300">
                <a:solidFill>
                  <a:srgbClr val="FFFFFF"/>
                </a:solidFill>
              </a:rPr>
              <a:t>To preprocess and aggregate the data into monthly sales</a:t>
            </a:r>
            <a:endParaRPr sz="1300">
              <a:solidFill>
                <a:srgbClr val="FFFFFF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 sz="1300">
                <a:solidFill>
                  <a:srgbClr val="FFFFFF"/>
                </a:solidFill>
              </a:rPr>
              <a:t>To identify various factors in the data such as trend, seasonality and stationarity, etc</a:t>
            </a:r>
            <a:endParaRPr sz="1300">
              <a:solidFill>
                <a:srgbClr val="FFFFFF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 sz="1300">
                <a:solidFill>
                  <a:srgbClr val="FFFFFF"/>
                </a:solidFill>
              </a:rPr>
              <a:t>To build various forecasting models for the time series data for forecasting sales in future</a:t>
            </a:r>
            <a:endParaRPr sz="1300">
              <a:solidFill>
                <a:srgbClr val="FFFFFF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 sz="1300">
                <a:solidFill>
                  <a:srgbClr val="FFFFFF"/>
                </a:solidFill>
              </a:rPr>
              <a:t>Comparing all the forecasting models based on RMSE value to find the best one</a:t>
            </a:r>
            <a:endParaRPr sz="13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b="1">
              <a:solidFill>
                <a:srgbClr val="4F5773"/>
              </a:solidFill>
            </a:endParaRPr>
          </a:p>
        </p:txBody>
      </p:sp>
      <p:sp>
        <p:nvSpPr>
          <p:cNvPr id="1546" name="Google Shape;1546;p3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Store Sales Forecast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38"/>
          <p:cNvSpPr txBox="1">
            <a:spLocks noGrp="1"/>
          </p:cNvSpPr>
          <p:nvPr>
            <p:ph type="title"/>
          </p:nvPr>
        </p:nvSpPr>
        <p:spPr>
          <a:xfrm>
            <a:off x="2533398" y="244900"/>
            <a:ext cx="3230100" cy="3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1552" name="Google Shape;1552;p38"/>
          <p:cNvSpPr/>
          <p:nvPr/>
        </p:nvSpPr>
        <p:spPr>
          <a:xfrm>
            <a:off x="1862267" y="666750"/>
            <a:ext cx="3987000" cy="3633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rgbClr val="4F5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F5773"/>
                </a:solidFill>
                <a:latin typeface="Proxima Nova"/>
                <a:ea typeface="Proxima Nova"/>
                <a:cs typeface="Proxima Nova"/>
                <a:sym typeface="Proxima Nova"/>
              </a:rPr>
              <a:t>DATASET</a:t>
            </a:r>
            <a:endParaRPr sz="1300">
              <a:solidFill>
                <a:srgbClr val="4F577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53" name="Google Shape;1553;p38"/>
          <p:cNvSpPr/>
          <p:nvPr/>
        </p:nvSpPr>
        <p:spPr>
          <a:xfrm>
            <a:off x="1862267" y="1199954"/>
            <a:ext cx="3987000" cy="3633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rgbClr val="4F5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F5773"/>
                </a:solidFill>
                <a:latin typeface="Proxima Nova"/>
                <a:ea typeface="Proxima Nova"/>
                <a:cs typeface="Proxima Nova"/>
                <a:sym typeface="Proxima Nova"/>
              </a:rPr>
              <a:t>DATA ANALYSIS</a:t>
            </a:r>
            <a:endParaRPr sz="1300">
              <a:solidFill>
                <a:srgbClr val="4F577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54" name="Google Shape;1554;p38"/>
          <p:cNvSpPr/>
          <p:nvPr/>
        </p:nvSpPr>
        <p:spPr>
          <a:xfrm>
            <a:off x="1862267" y="1733158"/>
            <a:ext cx="3987000" cy="3633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rgbClr val="4F5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F5773"/>
                </a:solidFill>
                <a:latin typeface="Proxima Nova"/>
                <a:ea typeface="Proxima Nova"/>
                <a:cs typeface="Proxima Nova"/>
                <a:sym typeface="Proxima Nova"/>
              </a:rPr>
              <a:t>DATA VISUALIZATION</a:t>
            </a:r>
            <a:endParaRPr sz="1300">
              <a:solidFill>
                <a:srgbClr val="4F577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55" name="Google Shape;1555;p38"/>
          <p:cNvSpPr/>
          <p:nvPr/>
        </p:nvSpPr>
        <p:spPr>
          <a:xfrm>
            <a:off x="1862267" y="2266362"/>
            <a:ext cx="3987000" cy="3633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rgbClr val="4F5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F5773"/>
                </a:solidFill>
                <a:latin typeface="Proxima Nova"/>
                <a:ea typeface="Proxima Nova"/>
                <a:cs typeface="Proxima Nova"/>
                <a:sym typeface="Proxima Nova"/>
              </a:rPr>
              <a:t>DATA PRE-PROCESSING</a:t>
            </a:r>
            <a:endParaRPr sz="1300">
              <a:solidFill>
                <a:srgbClr val="4F577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56" name="Google Shape;1556;p38"/>
          <p:cNvSpPr/>
          <p:nvPr/>
        </p:nvSpPr>
        <p:spPr>
          <a:xfrm>
            <a:off x="1862267" y="2799567"/>
            <a:ext cx="3987000" cy="3633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rgbClr val="4F5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F5773"/>
                </a:solidFill>
                <a:latin typeface="Proxima Nova"/>
                <a:ea typeface="Proxima Nova"/>
                <a:cs typeface="Proxima Nova"/>
                <a:sym typeface="Proxima Nova"/>
              </a:rPr>
              <a:t>MODEL DEVELOPMENT AND EVALUATION</a:t>
            </a:r>
            <a:endParaRPr sz="1300">
              <a:solidFill>
                <a:srgbClr val="4F577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57" name="Google Shape;1557;p38"/>
          <p:cNvSpPr/>
          <p:nvPr/>
        </p:nvSpPr>
        <p:spPr>
          <a:xfrm>
            <a:off x="1862267" y="3332771"/>
            <a:ext cx="3987000" cy="3633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rgbClr val="4F5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F5773"/>
                </a:solidFill>
                <a:latin typeface="Proxima Nova"/>
                <a:ea typeface="Proxima Nova"/>
                <a:cs typeface="Proxima Nova"/>
                <a:sym typeface="Proxima Nova"/>
              </a:rPr>
              <a:t>ETL AND DATA ENGINEERING USING PYSPARK</a:t>
            </a:r>
            <a:endParaRPr sz="1300">
              <a:solidFill>
                <a:srgbClr val="4F577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58" name="Google Shape;1558;p38"/>
          <p:cNvSpPr/>
          <p:nvPr/>
        </p:nvSpPr>
        <p:spPr>
          <a:xfrm>
            <a:off x="1862267" y="3865975"/>
            <a:ext cx="3987000" cy="3633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rgbClr val="4F5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F5773"/>
                </a:solidFill>
                <a:latin typeface="Proxima Nova"/>
                <a:ea typeface="Proxima Nova"/>
                <a:cs typeface="Proxima Nova"/>
                <a:sym typeface="Proxima Nova"/>
              </a:rPr>
              <a:t>AWS CLOUD ANALYSIS</a:t>
            </a:r>
            <a:endParaRPr sz="1300">
              <a:solidFill>
                <a:srgbClr val="4F577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59" name="Google Shape;1559;p38"/>
          <p:cNvSpPr/>
          <p:nvPr/>
        </p:nvSpPr>
        <p:spPr>
          <a:xfrm>
            <a:off x="1862267" y="4399179"/>
            <a:ext cx="3987000" cy="3633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rgbClr val="4F5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F5773"/>
                </a:solidFill>
                <a:latin typeface="Proxima Nova"/>
                <a:ea typeface="Proxima Nova"/>
                <a:cs typeface="Proxima Nova"/>
                <a:sym typeface="Proxima Nova"/>
              </a:rPr>
              <a:t>MODEL DEPLOYMENT USING FLASK</a:t>
            </a:r>
            <a:endParaRPr sz="1300">
              <a:solidFill>
                <a:srgbClr val="4F577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0" name="Google Shape;1560;p38"/>
          <p:cNvSpPr/>
          <p:nvPr/>
        </p:nvSpPr>
        <p:spPr>
          <a:xfrm>
            <a:off x="3659166" y="1030179"/>
            <a:ext cx="325500" cy="169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0E0E3"/>
          </a:solidFill>
          <a:ln w="9525" cap="flat" cmpd="sng">
            <a:solidFill>
              <a:srgbClr val="4F5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1" name="Google Shape;1561;p38"/>
          <p:cNvSpPr/>
          <p:nvPr/>
        </p:nvSpPr>
        <p:spPr>
          <a:xfrm>
            <a:off x="3659166" y="1563383"/>
            <a:ext cx="325500" cy="169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0E0E3"/>
          </a:solidFill>
          <a:ln w="9525" cap="flat" cmpd="sng">
            <a:solidFill>
              <a:srgbClr val="4F5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2" name="Google Shape;1562;p38"/>
          <p:cNvSpPr/>
          <p:nvPr/>
        </p:nvSpPr>
        <p:spPr>
          <a:xfrm>
            <a:off x="3659166" y="2096587"/>
            <a:ext cx="325500" cy="169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0E0E3"/>
          </a:solidFill>
          <a:ln w="9525" cap="flat" cmpd="sng">
            <a:solidFill>
              <a:srgbClr val="4F5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3" name="Google Shape;1563;p38"/>
          <p:cNvSpPr/>
          <p:nvPr/>
        </p:nvSpPr>
        <p:spPr>
          <a:xfrm>
            <a:off x="3659166" y="2629791"/>
            <a:ext cx="325500" cy="169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0E0E3"/>
          </a:solidFill>
          <a:ln w="9525" cap="flat" cmpd="sng">
            <a:solidFill>
              <a:srgbClr val="4F5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38"/>
          <p:cNvSpPr/>
          <p:nvPr/>
        </p:nvSpPr>
        <p:spPr>
          <a:xfrm>
            <a:off x="3659166" y="3162996"/>
            <a:ext cx="325500" cy="169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0E0E3"/>
          </a:solidFill>
          <a:ln w="9525" cap="flat" cmpd="sng">
            <a:solidFill>
              <a:srgbClr val="4F5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38"/>
          <p:cNvSpPr/>
          <p:nvPr/>
        </p:nvSpPr>
        <p:spPr>
          <a:xfrm>
            <a:off x="3659166" y="3696200"/>
            <a:ext cx="325500" cy="169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0E0E3"/>
          </a:solidFill>
          <a:ln w="9525" cap="flat" cmpd="sng">
            <a:solidFill>
              <a:srgbClr val="4F5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38"/>
          <p:cNvSpPr/>
          <p:nvPr/>
        </p:nvSpPr>
        <p:spPr>
          <a:xfrm>
            <a:off x="3659166" y="4229404"/>
            <a:ext cx="325500" cy="169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0E0E3"/>
          </a:solidFill>
          <a:ln w="9525" cap="flat" cmpd="sng">
            <a:solidFill>
              <a:srgbClr val="4F5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38"/>
          <p:cNvSpPr/>
          <p:nvPr/>
        </p:nvSpPr>
        <p:spPr>
          <a:xfrm rot="10800000">
            <a:off x="5853719" y="1787920"/>
            <a:ext cx="308100" cy="2376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D0E0E3"/>
          </a:solidFill>
          <a:ln w="9525" cap="flat" cmpd="sng">
            <a:solidFill>
              <a:srgbClr val="4F5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38"/>
          <p:cNvSpPr/>
          <p:nvPr/>
        </p:nvSpPr>
        <p:spPr>
          <a:xfrm rot="10800000">
            <a:off x="5853719" y="1254716"/>
            <a:ext cx="308100" cy="2376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D0E0E3"/>
          </a:solidFill>
          <a:ln w="9525" cap="flat" cmpd="sng">
            <a:solidFill>
              <a:srgbClr val="4F5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38"/>
          <p:cNvSpPr/>
          <p:nvPr/>
        </p:nvSpPr>
        <p:spPr>
          <a:xfrm>
            <a:off x="1554177" y="1787782"/>
            <a:ext cx="308100" cy="2376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D0E0E3"/>
          </a:solidFill>
          <a:ln w="9525" cap="flat" cmpd="sng">
            <a:solidFill>
              <a:srgbClr val="4F5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38"/>
          <p:cNvSpPr/>
          <p:nvPr/>
        </p:nvSpPr>
        <p:spPr>
          <a:xfrm>
            <a:off x="1554177" y="1254578"/>
            <a:ext cx="308100" cy="2376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D0E0E3"/>
          </a:solidFill>
          <a:ln w="9525" cap="flat" cmpd="sng">
            <a:solidFill>
              <a:srgbClr val="4F5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1" name="Google Shape;1571;p38"/>
          <p:cNvSpPr txBox="1"/>
          <p:nvPr/>
        </p:nvSpPr>
        <p:spPr>
          <a:xfrm>
            <a:off x="1078925" y="1177869"/>
            <a:ext cx="14310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F5773"/>
                </a:solidFill>
                <a:latin typeface="Proxima Nova"/>
                <a:ea typeface="Proxima Nova"/>
                <a:cs typeface="Proxima Nova"/>
                <a:sym typeface="Proxima Nova"/>
              </a:rPr>
              <a:t>SQL </a:t>
            </a:r>
            <a:endParaRPr sz="1300">
              <a:solidFill>
                <a:srgbClr val="4F577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72" name="Google Shape;1572;p38"/>
          <p:cNvSpPr txBox="1"/>
          <p:nvPr/>
        </p:nvSpPr>
        <p:spPr>
          <a:xfrm>
            <a:off x="744675" y="1711075"/>
            <a:ext cx="8565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F5773"/>
                </a:solidFill>
                <a:latin typeface="Proxima Nova"/>
                <a:ea typeface="Proxima Nova"/>
                <a:cs typeface="Proxima Nova"/>
                <a:sym typeface="Proxima Nova"/>
              </a:rPr>
              <a:t>PYTHON</a:t>
            </a:r>
            <a:endParaRPr sz="1300">
              <a:solidFill>
                <a:srgbClr val="4F577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73" name="Google Shape;1573;p38"/>
          <p:cNvSpPr txBox="1"/>
          <p:nvPr/>
        </p:nvSpPr>
        <p:spPr>
          <a:xfrm>
            <a:off x="6164765" y="1199954"/>
            <a:ext cx="14310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F5773"/>
                </a:solidFill>
                <a:latin typeface="Proxima Nova"/>
                <a:ea typeface="Proxima Nova"/>
                <a:cs typeface="Proxima Nova"/>
                <a:sym typeface="Proxima Nova"/>
              </a:rPr>
              <a:t>STATISTICS</a:t>
            </a:r>
            <a:endParaRPr sz="1300">
              <a:solidFill>
                <a:srgbClr val="4F577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74" name="Google Shape;1574;p38"/>
          <p:cNvSpPr txBox="1"/>
          <p:nvPr/>
        </p:nvSpPr>
        <p:spPr>
          <a:xfrm>
            <a:off x="6164765" y="1733158"/>
            <a:ext cx="14310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F5773"/>
                </a:solidFill>
                <a:latin typeface="Proxima Nova"/>
                <a:ea typeface="Proxima Nova"/>
                <a:cs typeface="Proxima Nova"/>
                <a:sym typeface="Proxima Nova"/>
              </a:rPr>
              <a:t>POWER BI</a:t>
            </a:r>
            <a:endParaRPr sz="1300">
              <a:solidFill>
                <a:srgbClr val="4F577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39"/>
          <p:cNvSpPr txBox="1">
            <a:spLocks noGrp="1"/>
          </p:cNvSpPr>
          <p:nvPr>
            <p:ph type="title"/>
          </p:nvPr>
        </p:nvSpPr>
        <p:spPr>
          <a:xfrm>
            <a:off x="2560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Using SQL </a:t>
            </a:r>
            <a:endParaRPr/>
          </a:p>
        </p:txBody>
      </p:sp>
      <p:pic>
        <p:nvPicPr>
          <p:cNvPr id="1580" name="Google Shape;158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875" y="1240175"/>
            <a:ext cx="3676075" cy="352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1" name="Google Shape;158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6616" y="1240175"/>
            <a:ext cx="3646635" cy="352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2" name="Google Shape;1582;p39"/>
          <p:cNvSpPr txBox="1"/>
          <p:nvPr/>
        </p:nvSpPr>
        <p:spPr>
          <a:xfrm>
            <a:off x="1917125" y="4759269"/>
            <a:ext cx="14310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ER DIAGRAM</a:t>
            </a:r>
            <a:endParaRPr sz="13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83" name="Google Shape;1583;p39"/>
          <p:cNvSpPr txBox="1"/>
          <p:nvPr/>
        </p:nvSpPr>
        <p:spPr>
          <a:xfrm>
            <a:off x="6184325" y="4759269"/>
            <a:ext cx="14310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TABLE DESIGN</a:t>
            </a:r>
            <a:endParaRPr sz="13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40"/>
          <p:cNvSpPr txBox="1">
            <a:spLocks noGrp="1"/>
          </p:cNvSpPr>
          <p:nvPr>
            <p:ph type="title"/>
          </p:nvPr>
        </p:nvSpPr>
        <p:spPr>
          <a:xfrm>
            <a:off x="2560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Using Python</a:t>
            </a:r>
            <a:endParaRPr/>
          </a:p>
        </p:txBody>
      </p:sp>
      <p:pic>
        <p:nvPicPr>
          <p:cNvPr id="1589" name="Google Shape;15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551100"/>
            <a:ext cx="5896873" cy="16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0" name="Google Shape;159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3373575"/>
            <a:ext cx="2581702" cy="123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159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5950" y="3373575"/>
            <a:ext cx="2493925" cy="123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2" name="Google Shape;159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5476" y="1551100"/>
            <a:ext cx="2800554" cy="305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41"/>
          <p:cNvSpPr txBox="1">
            <a:spLocks noGrp="1"/>
          </p:cNvSpPr>
          <p:nvPr>
            <p:ph type="title"/>
          </p:nvPr>
        </p:nvSpPr>
        <p:spPr>
          <a:xfrm>
            <a:off x="2560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Using Python</a:t>
            </a:r>
            <a:endParaRPr/>
          </a:p>
        </p:txBody>
      </p:sp>
      <p:pic>
        <p:nvPicPr>
          <p:cNvPr id="1598" name="Google Shape;159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7000" y="1261177"/>
            <a:ext cx="1742225" cy="84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4600" y="2153579"/>
            <a:ext cx="2871624" cy="1471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0" name="Google Shape;160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4600" y="3679625"/>
            <a:ext cx="2871625" cy="1359949"/>
          </a:xfrm>
          <a:prstGeom prst="rect">
            <a:avLst/>
          </a:prstGeom>
          <a:noFill/>
          <a:ln>
            <a:noFill/>
          </a:ln>
        </p:spPr>
      </p:pic>
      <p:sp>
        <p:nvSpPr>
          <p:cNvPr id="1601" name="Google Shape;1601;p41"/>
          <p:cNvSpPr txBox="1"/>
          <p:nvPr/>
        </p:nvSpPr>
        <p:spPr>
          <a:xfrm>
            <a:off x="5202375" y="1174175"/>
            <a:ext cx="20991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Hypothesis Testing: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Anova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Chi-Square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T-Test(One Sample)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T-Test(Two Sample)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T-Test(Paired Sample)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Correlation Test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02" name="Google Shape;160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14062" y="2858725"/>
            <a:ext cx="3794115" cy="212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42"/>
          <p:cNvSpPr txBox="1">
            <a:spLocks noGrp="1"/>
          </p:cNvSpPr>
          <p:nvPr>
            <p:ph type="title"/>
          </p:nvPr>
        </p:nvSpPr>
        <p:spPr>
          <a:xfrm>
            <a:off x="256025" y="3871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Python</a:t>
            </a:r>
            <a:endParaRPr/>
          </a:p>
        </p:txBody>
      </p:sp>
      <p:pic>
        <p:nvPicPr>
          <p:cNvPr id="1608" name="Google Shape;160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350" y="1356550"/>
            <a:ext cx="2408300" cy="161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9" name="Google Shape;160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350" y="3121325"/>
            <a:ext cx="2163374" cy="161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0" name="Google Shape;161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9925" y="1356550"/>
            <a:ext cx="2408300" cy="1694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1" name="Google Shape;1611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29925" y="3121325"/>
            <a:ext cx="2555944" cy="169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2" name="Google Shape;1612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22275" y="3121325"/>
            <a:ext cx="2542074" cy="169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72125" y="1356550"/>
            <a:ext cx="2770563" cy="161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43"/>
          <p:cNvSpPr txBox="1">
            <a:spLocks noGrp="1"/>
          </p:cNvSpPr>
          <p:nvPr>
            <p:ph type="title"/>
          </p:nvPr>
        </p:nvSpPr>
        <p:spPr>
          <a:xfrm>
            <a:off x="256025" y="3871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PowerBI</a:t>
            </a:r>
            <a:endParaRPr/>
          </a:p>
        </p:txBody>
      </p:sp>
      <p:pic>
        <p:nvPicPr>
          <p:cNvPr id="1619" name="Google Shape;161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286600"/>
            <a:ext cx="4272824" cy="181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0" name="Google Shape;162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3155175"/>
            <a:ext cx="4272827" cy="184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1" name="Google Shape;162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8625" y="1295400"/>
            <a:ext cx="3881526" cy="181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2" name="Google Shape;1622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8625" y="3155175"/>
            <a:ext cx="3881525" cy="184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mpetition Analysis for Busines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F5773"/>
      </a:accent1>
      <a:accent2>
        <a:srgbClr val="D0E0E3"/>
      </a:accent2>
      <a:accent3>
        <a:srgbClr val="F3F3F3"/>
      </a:accent3>
      <a:accent4>
        <a:srgbClr val="4F5773"/>
      </a:accent4>
      <a:accent5>
        <a:srgbClr val="D0E0E3"/>
      </a:accent5>
      <a:accent6>
        <a:srgbClr val="F3F3F3"/>
      </a:accent6>
      <a:hlink>
        <a:srgbClr val="4F57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839</Words>
  <Application>Microsoft Macintosh PowerPoint</Application>
  <PresentationFormat>On-screen Show (16:9)</PresentationFormat>
  <Paragraphs>190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Proxima Nova</vt:lpstr>
      <vt:lpstr>Arial</vt:lpstr>
      <vt:lpstr>NanumMyeongjo ExtraBold</vt:lpstr>
      <vt:lpstr>Competition Analysis for Business by Slidesgo</vt:lpstr>
      <vt:lpstr>Deloitte USI AI Academy Capstone Project Store Sales </vt:lpstr>
      <vt:lpstr>Problem Statement</vt:lpstr>
      <vt:lpstr>Store Sales Forecast</vt:lpstr>
      <vt:lpstr>IMPLEMENTATION</vt:lpstr>
      <vt:lpstr>Data Analysis Using SQL </vt:lpstr>
      <vt:lpstr>Data Analysis Using Python</vt:lpstr>
      <vt:lpstr>Data Analysis Using Python</vt:lpstr>
      <vt:lpstr>Data Visualization Using Python</vt:lpstr>
      <vt:lpstr>Data Visualization Using PowerBI</vt:lpstr>
      <vt:lpstr>Data Visualization Using PowerBI</vt:lpstr>
      <vt:lpstr>Data Preprocessing</vt:lpstr>
      <vt:lpstr>Stationarity, Trend  and Seasonality</vt:lpstr>
      <vt:lpstr>ML Models </vt:lpstr>
      <vt:lpstr>SARIMAX Evaluation</vt:lpstr>
      <vt:lpstr>PowerPoint Presentation</vt:lpstr>
      <vt:lpstr>ETL and Data Engineering  Using PySpark</vt:lpstr>
      <vt:lpstr>PowerPoint Presentation</vt:lpstr>
      <vt:lpstr>PowerPoint Presentation</vt:lpstr>
      <vt:lpstr>PowerPoint Presentation</vt:lpstr>
      <vt:lpstr>AWS Cloud Analysis </vt:lpstr>
      <vt:lpstr>AWS Cloud Analysis</vt:lpstr>
      <vt:lpstr>AWS Cloud Analysis </vt:lpstr>
      <vt:lpstr>AWS Cloud Analysis</vt:lpstr>
      <vt:lpstr>PowerPoint Presentation</vt:lpstr>
      <vt:lpstr>ML Model Deployment  Using Flask Architecture</vt:lpstr>
      <vt:lpstr>PowerPoint Presentation</vt:lpstr>
      <vt:lpstr>Conclusion</vt:lpstr>
      <vt:lpstr>Thank You!!!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Deloitte USI AI Academy Capstone Project Store Sales </dc:title>
  <cp:lastModifiedBy>Sai Teja Burla</cp:lastModifiedBy>
  <cp:revision>1</cp:revision>
  <dcterms:modified xsi:type="dcterms:W3CDTF">2022-03-24T07:17:11Z</dcterms:modified>
</cp:coreProperties>
</file>